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137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B79A7-8FDF-49AD-9F42-F7A9E07292EF}" type="datetimeFigureOut">
              <a:rPr lang="en-US" smtClean="0"/>
              <a:t>10/16/2013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C2DCF-93B3-4C34-910F-87B1223F2EA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800134" y="589595"/>
            <a:ext cx="1853463" cy="857947"/>
            <a:chOff x="2800134" y="589595"/>
            <a:chExt cx="1853463" cy="857947"/>
          </a:xfrm>
        </p:grpSpPr>
        <p:sp>
          <p:nvSpPr>
            <p:cNvPr id="2" name="Freeform 1"/>
            <p:cNvSpPr/>
            <p:nvPr/>
          </p:nvSpPr>
          <p:spPr>
            <a:xfrm>
              <a:off x="2800134" y="589595"/>
              <a:ext cx="640253" cy="857947"/>
            </a:xfrm>
            <a:custGeom>
              <a:avLst/>
              <a:gdLst/>
              <a:ahLst/>
              <a:cxnLst/>
              <a:rect l="0" t="0" r="0" b="0"/>
              <a:pathLst>
                <a:path w="640253" h="857947">
                  <a:moveTo>
                    <a:pt x="189959" y="0"/>
                  </a:moveTo>
                  <a:lnTo>
                    <a:pt x="140461" y="58564"/>
                  </a:lnTo>
                  <a:lnTo>
                    <a:pt x="84026" y="116334"/>
                  </a:lnTo>
                  <a:lnTo>
                    <a:pt x="21659" y="178821"/>
                  </a:lnTo>
                  <a:lnTo>
                    <a:pt x="5585" y="194900"/>
                  </a:lnTo>
                  <a:lnTo>
                    <a:pt x="1532" y="196614"/>
                  </a:lnTo>
                  <a:lnTo>
                    <a:pt x="0" y="194247"/>
                  </a:lnTo>
                  <a:lnTo>
                    <a:pt x="149" y="189160"/>
                  </a:lnTo>
                  <a:lnTo>
                    <a:pt x="38793" y="135915"/>
                  </a:lnTo>
                  <a:lnTo>
                    <a:pt x="99272" y="88270"/>
                  </a:lnTo>
                  <a:lnTo>
                    <a:pt x="151500" y="52713"/>
                  </a:lnTo>
                  <a:lnTo>
                    <a:pt x="199130" y="30170"/>
                  </a:lnTo>
                  <a:lnTo>
                    <a:pt x="220941" y="28227"/>
                  </a:lnTo>
                  <a:lnTo>
                    <a:pt x="274718" y="30922"/>
                  </a:lnTo>
                  <a:lnTo>
                    <a:pt x="313339" y="42568"/>
                  </a:lnTo>
                  <a:lnTo>
                    <a:pt x="341419" y="66425"/>
                  </a:lnTo>
                  <a:lnTo>
                    <a:pt x="370699" y="114334"/>
                  </a:lnTo>
                  <a:lnTo>
                    <a:pt x="388961" y="168857"/>
                  </a:lnTo>
                  <a:lnTo>
                    <a:pt x="394218" y="195541"/>
                  </a:lnTo>
                  <a:lnTo>
                    <a:pt x="385198" y="257681"/>
                  </a:lnTo>
                  <a:lnTo>
                    <a:pt x="364401" y="293159"/>
                  </a:lnTo>
                  <a:lnTo>
                    <a:pt x="324762" y="335419"/>
                  </a:lnTo>
                  <a:lnTo>
                    <a:pt x="265004" y="369269"/>
                  </a:lnTo>
                  <a:lnTo>
                    <a:pt x="259876" y="369012"/>
                  </a:lnTo>
                  <a:lnTo>
                    <a:pt x="258797" y="365331"/>
                  </a:lnTo>
                  <a:lnTo>
                    <a:pt x="260418" y="359368"/>
                  </a:lnTo>
                  <a:lnTo>
                    <a:pt x="265007" y="354222"/>
                  </a:lnTo>
                  <a:lnTo>
                    <a:pt x="279466" y="345385"/>
                  </a:lnTo>
                  <a:lnTo>
                    <a:pt x="325749" y="331350"/>
                  </a:lnTo>
                  <a:lnTo>
                    <a:pt x="366154" y="329025"/>
                  </a:lnTo>
                  <a:lnTo>
                    <a:pt x="421728" y="338127"/>
                  </a:lnTo>
                  <a:lnTo>
                    <a:pt x="483355" y="356779"/>
                  </a:lnTo>
                  <a:lnTo>
                    <a:pt x="526637" y="382994"/>
                  </a:lnTo>
                  <a:lnTo>
                    <a:pt x="580571" y="434265"/>
                  </a:lnTo>
                  <a:lnTo>
                    <a:pt x="609073" y="472082"/>
                  </a:lnTo>
                  <a:lnTo>
                    <a:pt x="630369" y="529902"/>
                  </a:lnTo>
                  <a:lnTo>
                    <a:pt x="640252" y="591713"/>
                  </a:lnTo>
                  <a:lnTo>
                    <a:pt x="636374" y="629218"/>
                  </a:lnTo>
                  <a:lnTo>
                    <a:pt x="616178" y="681737"/>
                  </a:lnTo>
                  <a:lnTo>
                    <a:pt x="586539" y="737172"/>
                  </a:lnTo>
                  <a:lnTo>
                    <a:pt x="544174" y="791567"/>
                  </a:lnTo>
                  <a:lnTo>
                    <a:pt x="512890" y="820625"/>
                  </a:lnTo>
                  <a:lnTo>
                    <a:pt x="468786" y="842233"/>
                  </a:lnTo>
                  <a:lnTo>
                    <a:pt x="414488" y="853839"/>
                  </a:lnTo>
                  <a:lnTo>
                    <a:pt x="390355" y="857946"/>
                  </a:lnTo>
                  <a:lnTo>
                    <a:pt x="351631" y="852511"/>
                  </a:lnTo>
                  <a:lnTo>
                    <a:pt x="303393" y="827187"/>
                  </a:lnTo>
                  <a:lnTo>
                    <a:pt x="244844" y="780848"/>
                  </a:lnTo>
                  <a:lnTo>
                    <a:pt x="211016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90217" y="1337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916601" y="621181"/>
              <a:ext cx="21058" cy="705410"/>
            </a:xfrm>
            <a:custGeom>
              <a:avLst/>
              <a:gdLst/>
              <a:ahLst/>
              <a:cxnLst/>
              <a:rect l="0" t="0" r="0" b="0"/>
              <a:pathLst>
                <a:path w="21058" h="705410">
                  <a:moveTo>
                    <a:pt x="21057" y="0"/>
                  </a:moveTo>
                  <a:lnTo>
                    <a:pt x="13821" y="28726"/>
                  </a:lnTo>
                  <a:lnTo>
                    <a:pt x="11504" y="79091"/>
                  </a:lnTo>
                  <a:lnTo>
                    <a:pt x="10817" y="136128"/>
                  </a:lnTo>
                  <a:lnTo>
                    <a:pt x="13705" y="198508"/>
                  </a:lnTo>
                  <a:lnTo>
                    <a:pt x="19604" y="255890"/>
                  </a:lnTo>
                  <a:lnTo>
                    <a:pt x="20770" y="312286"/>
                  </a:lnTo>
                  <a:lnTo>
                    <a:pt x="17880" y="368486"/>
                  </a:lnTo>
                  <a:lnTo>
                    <a:pt x="11980" y="424647"/>
                  </a:lnTo>
                  <a:lnTo>
                    <a:pt x="3579" y="480801"/>
                  </a:lnTo>
                  <a:lnTo>
                    <a:pt x="707" y="536953"/>
                  </a:lnTo>
                  <a:lnTo>
                    <a:pt x="209" y="585306"/>
                  </a:lnTo>
                  <a:lnTo>
                    <a:pt x="62" y="640967"/>
                  </a:lnTo>
                  <a:lnTo>
                    <a:pt x="18" y="682026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21969" y="990112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10095"/>
                  </a:moveTo>
                  <a:lnTo>
                    <a:pt x="194148" y="1762"/>
                  </a:lnTo>
                  <a:lnTo>
                    <a:pt x="131547" y="0"/>
                  </a:lnTo>
                  <a:lnTo>
                    <a:pt x="73298" y="6888"/>
                  </a:lnTo>
                  <a:lnTo>
                    <a:pt x="16558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11440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779938" y="655332"/>
            <a:ext cx="2658067" cy="1208213"/>
            <a:chOff x="4779938" y="655332"/>
            <a:chExt cx="2658067" cy="1208213"/>
          </a:xfrm>
        </p:grpSpPr>
        <p:sp>
          <p:nvSpPr>
            <p:cNvPr id="8" name="Freeform 7"/>
            <p:cNvSpPr/>
            <p:nvPr/>
          </p:nvSpPr>
          <p:spPr>
            <a:xfrm>
              <a:off x="5100255" y="705409"/>
              <a:ext cx="6067" cy="652768"/>
            </a:xfrm>
            <a:custGeom>
              <a:avLst/>
              <a:gdLst/>
              <a:ahLst/>
              <a:cxnLst/>
              <a:rect l="0" t="0" r="0" b="0"/>
              <a:pathLst>
                <a:path w="6067" h="652768">
                  <a:moveTo>
                    <a:pt x="6066" y="0"/>
                  </a:moveTo>
                  <a:lnTo>
                    <a:pt x="6066" y="58617"/>
                  </a:lnTo>
                  <a:lnTo>
                    <a:pt x="0" y="112791"/>
                  </a:lnTo>
                  <a:lnTo>
                    <a:pt x="4521" y="171672"/>
                  </a:lnTo>
                  <a:lnTo>
                    <a:pt x="5760" y="233692"/>
                  </a:lnTo>
                  <a:lnTo>
                    <a:pt x="5975" y="288001"/>
                  </a:lnTo>
                  <a:lnTo>
                    <a:pt x="6039" y="342957"/>
                  </a:lnTo>
                  <a:lnTo>
                    <a:pt x="6058" y="396285"/>
                  </a:lnTo>
                  <a:lnTo>
                    <a:pt x="6063" y="449130"/>
                  </a:lnTo>
                  <a:lnTo>
                    <a:pt x="6065" y="512153"/>
                  </a:lnTo>
                  <a:lnTo>
                    <a:pt x="6065" y="564830"/>
                  </a:lnTo>
                  <a:lnTo>
                    <a:pt x="6066" y="623072"/>
                  </a:lnTo>
                  <a:lnTo>
                    <a:pt x="6066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79938" y="655332"/>
              <a:ext cx="652767" cy="744959"/>
            </a:xfrm>
            <a:custGeom>
              <a:avLst/>
              <a:gdLst/>
              <a:ahLst/>
              <a:cxnLst/>
              <a:rect l="0" t="0" r="0" b="0"/>
              <a:pathLst>
                <a:path w="652767" h="744959">
                  <a:moveTo>
                    <a:pt x="0" y="113248"/>
                  </a:moveTo>
                  <a:lnTo>
                    <a:pt x="5589" y="90891"/>
                  </a:lnTo>
                  <a:lnTo>
                    <a:pt x="10745" y="83136"/>
                  </a:lnTo>
                  <a:lnTo>
                    <a:pt x="54057" y="52625"/>
                  </a:lnTo>
                  <a:lnTo>
                    <a:pt x="109507" y="33726"/>
                  </a:lnTo>
                  <a:lnTo>
                    <a:pt x="167625" y="15139"/>
                  </a:lnTo>
                  <a:lnTo>
                    <a:pt x="216563" y="4500"/>
                  </a:lnTo>
                  <a:lnTo>
                    <a:pt x="278000" y="0"/>
                  </a:lnTo>
                  <a:lnTo>
                    <a:pt x="328264" y="6043"/>
                  </a:lnTo>
                  <a:lnTo>
                    <a:pt x="389585" y="16116"/>
                  </a:lnTo>
                  <a:lnTo>
                    <a:pt x="451111" y="32679"/>
                  </a:lnTo>
                  <a:lnTo>
                    <a:pt x="478243" y="48691"/>
                  </a:lnTo>
                  <a:lnTo>
                    <a:pt x="536853" y="102802"/>
                  </a:lnTo>
                  <a:lnTo>
                    <a:pt x="543905" y="109794"/>
                  </a:lnTo>
                  <a:lnTo>
                    <a:pt x="559420" y="141990"/>
                  </a:lnTo>
                  <a:lnTo>
                    <a:pt x="565837" y="186755"/>
                  </a:lnTo>
                  <a:lnTo>
                    <a:pt x="562149" y="231474"/>
                  </a:lnTo>
                  <a:lnTo>
                    <a:pt x="550491" y="257040"/>
                  </a:lnTo>
                  <a:lnTo>
                    <a:pt x="520000" y="296459"/>
                  </a:lnTo>
                  <a:lnTo>
                    <a:pt x="461483" y="333979"/>
                  </a:lnTo>
                  <a:lnTo>
                    <a:pt x="406751" y="356760"/>
                  </a:lnTo>
                  <a:lnTo>
                    <a:pt x="370473" y="368804"/>
                  </a:lnTo>
                  <a:lnTo>
                    <a:pt x="363965" y="374865"/>
                  </a:lnTo>
                  <a:lnTo>
                    <a:pt x="360796" y="382416"/>
                  </a:lnTo>
                  <a:lnTo>
                    <a:pt x="359854" y="390959"/>
                  </a:lnTo>
                  <a:lnTo>
                    <a:pt x="362735" y="398995"/>
                  </a:lnTo>
                  <a:lnTo>
                    <a:pt x="410582" y="458374"/>
                  </a:lnTo>
                  <a:lnTo>
                    <a:pt x="459742" y="515275"/>
                  </a:lnTo>
                  <a:lnTo>
                    <a:pt x="510923" y="576672"/>
                  </a:lnTo>
                  <a:lnTo>
                    <a:pt x="563437" y="634098"/>
                  </a:lnTo>
                  <a:lnTo>
                    <a:pt x="615239" y="697068"/>
                  </a:lnTo>
                  <a:lnTo>
                    <a:pt x="652766" y="7449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71394" y="1031792"/>
              <a:ext cx="258591" cy="353553"/>
            </a:xfrm>
            <a:custGeom>
              <a:avLst/>
              <a:gdLst/>
              <a:ahLst/>
              <a:cxnLst/>
              <a:rect l="0" t="0" r="0" b="0"/>
              <a:pathLst>
                <a:path w="258591" h="353553">
                  <a:moveTo>
                    <a:pt x="198181" y="10529"/>
                  </a:moveTo>
                  <a:lnTo>
                    <a:pt x="165729" y="4463"/>
                  </a:lnTo>
                  <a:lnTo>
                    <a:pt x="133583" y="10551"/>
                  </a:lnTo>
                  <a:lnTo>
                    <a:pt x="87632" y="32977"/>
                  </a:lnTo>
                  <a:lnTo>
                    <a:pt x="55331" y="59937"/>
                  </a:lnTo>
                  <a:lnTo>
                    <a:pt x="26421" y="113008"/>
                  </a:lnTo>
                  <a:lnTo>
                    <a:pt x="7559" y="161516"/>
                  </a:lnTo>
                  <a:lnTo>
                    <a:pt x="0" y="223541"/>
                  </a:lnTo>
                  <a:lnTo>
                    <a:pt x="4096" y="280593"/>
                  </a:lnTo>
                  <a:lnTo>
                    <a:pt x="18492" y="314766"/>
                  </a:lnTo>
                  <a:lnTo>
                    <a:pt x="43164" y="341529"/>
                  </a:lnTo>
                  <a:lnTo>
                    <a:pt x="65723" y="350662"/>
                  </a:lnTo>
                  <a:lnTo>
                    <a:pt x="90178" y="353552"/>
                  </a:lnTo>
                  <a:lnTo>
                    <a:pt x="124846" y="347432"/>
                  </a:lnTo>
                  <a:lnTo>
                    <a:pt x="163064" y="330151"/>
                  </a:lnTo>
                  <a:lnTo>
                    <a:pt x="213184" y="288968"/>
                  </a:lnTo>
                  <a:lnTo>
                    <a:pt x="236031" y="255896"/>
                  </a:lnTo>
                  <a:lnTo>
                    <a:pt x="252030" y="210872"/>
                  </a:lnTo>
                  <a:lnTo>
                    <a:pt x="258590" y="160487"/>
                  </a:lnTo>
                  <a:lnTo>
                    <a:pt x="252401" y="99465"/>
                  </a:lnTo>
                  <a:lnTo>
                    <a:pt x="236793" y="45471"/>
                  </a:lnTo>
                  <a:lnTo>
                    <a:pt x="20870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75835" y="1073906"/>
              <a:ext cx="207915" cy="305738"/>
            </a:xfrm>
            <a:custGeom>
              <a:avLst/>
              <a:gdLst/>
              <a:ahLst/>
              <a:cxnLst/>
              <a:rect l="0" t="0" r="0" b="0"/>
              <a:pathLst>
                <a:path w="207915" h="305738">
                  <a:moveTo>
                    <a:pt x="9554" y="0"/>
                  </a:moveTo>
                  <a:lnTo>
                    <a:pt x="2318" y="28726"/>
                  </a:lnTo>
                  <a:lnTo>
                    <a:pt x="0" y="77922"/>
                  </a:lnTo>
                  <a:lnTo>
                    <a:pt x="484" y="128893"/>
                  </a:lnTo>
                  <a:lnTo>
                    <a:pt x="10535" y="188631"/>
                  </a:lnTo>
                  <a:lnTo>
                    <a:pt x="23785" y="245491"/>
                  </a:lnTo>
                  <a:lnTo>
                    <a:pt x="39766" y="276549"/>
                  </a:lnTo>
                  <a:lnTo>
                    <a:pt x="59320" y="300569"/>
                  </a:lnTo>
                  <a:lnTo>
                    <a:pt x="68467" y="304495"/>
                  </a:lnTo>
                  <a:lnTo>
                    <a:pt x="91109" y="305737"/>
                  </a:lnTo>
                  <a:lnTo>
                    <a:pt x="124575" y="294270"/>
                  </a:lnTo>
                  <a:lnTo>
                    <a:pt x="151128" y="270465"/>
                  </a:lnTo>
                  <a:lnTo>
                    <a:pt x="179900" y="217548"/>
                  </a:lnTo>
                  <a:lnTo>
                    <a:pt x="200869" y="158656"/>
                  </a:lnTo>
                  <a:lnTo>
                    <a:pt x="207010" y="107971"/>
                  </a:lnTo>
                  <a:lnTo>
                    <a:pt x="207914" y="48017"/>
                  </a:lnTo>
                  <a:lnTo>
                    <a:pt x="19906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90715" y="1039985"/>
              <a:ext cx="263213" cy="360306"/>
            </a:xfrm>
            <a:custGeom>
              <a:avLst/>
              <a:gdLst/>
              <a:ahLst/>
              <a:cxnLst/>
              <a:rect l="0" t="0" r="0" b="0"/>
              <a:pathLst>
                <a:path w="263213" h="360306">
                  <a:moveTo>
                    <a:pt x="0" y="107621"/>
                  </a:moveTo>
                  <a:lnTo>
                    <a:pt x="2339" y="142412"/>
                  </a:lnTo>
                  <a:lnTo>
                    <a:pt x="16666" y="204397"/>
                  </a:lnTo>
                  <a:lnTo>
                    <a:pt x="25779" y="261788"/>
                  </a:lnTo>
                  <a:lnTo>
                    <a:pt x="37674" y="315325"/>
                  </a:lnTo>
                  <a:lnTo>
                    <a:pt x="40140" y="343043"/>
                  </a:lnTo>
                  <a:lnTo>
                    <a:pt x="39628" y="346457"/>
                  </a:lnTo>
                  <a:lnTo>
                    <a:pt x="27286" y="295122"/>
                  </a:lnTo>
                  <a:lnTo>
                    <a:pt x="17314" y="246365"/>
                  </a:lnTo>
                  <a:lnTo>
                    <a:pt x="12539" y="194874"/>
                  </a:lnTo>
                  <a:lnTo>
                    <a:pt x="11124" y="142572"/>
                  </a:lnTo>
                  <a:lnTo>
                    <a:pt x="20221" y="82073"/>
                  </a:lnTo>
                  <a:lnTo>
                    <a:pt x="49947" y="24188"/>
                  </a:lnTo>
                  <a:lnTo>
                    <a:pt x="66653" y="8928"/>
                  </a:lnTo>
                  <a:lnTo>
                    <a:pt x="76020" y="3221"/>
                  </a:lnTo>
                  <a:lnTo>
                    <a:pt x="98908" y="0"/>
                  </a:lnTo>
                  <a:lnTo>
                    <a:pt x="123507" y="3637"/>
                  </a:lnTo>
                  <a:lnTo>
                    <a:pt x="157088" y="20009"/>
                  </a:lnTo>
                  <a:lnTo>
                    <a:pt x="186924" y="46567"/>
                  </a:lnTo>
                  <a:lnTo>
                    <a:pt x="218403" y="102960"/>
                  </a:lnTo>
                  <a:lnTo>
                    <a:pt x="236250" y="151154"/>
                  </a:lnTo>
                  <a:lnTo>
                    <a:pt x="244109" y="211453"/>
                  </a:lnTo>
                  <a:lnTo>
                    <a:pt x="250990" y="268771"/>
                  </a:lnTo>
                  <a:lnTo>
                    <a:pt x="253519" y="322813"/>
                  </a:lnTo>
                  <a:lnTo>
                    <a:pt x="263212" y="3603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0167" y="753601"/>
              <a:ext cx="248559" cy="676654"/>
            </a:xfrm>
            <a:custGeom>
              <a:avLst/>
              <a:gdLst/>
              <a:ahLst/>
              <a:cxnLst/>
              <a:rect l="0" t="0" r="0" b="0"/>
              <a:pathLst>
                <a:path w="248559" h="676654">
                  <a:moveTo>
                    <a:pt x="185387" y="488761"/>
                  </a:moveTo>
                  <a:lnTo>
                    <a:pt x="188507" y="446070"/>
                  </a:lnTo>
                  <a:lnTo>
                    <a:pt x="191453" y="425334"/>
                  </a:lnTo>
                  <a:lnTo>
                    <a:pt x="188863" y="404419"/>
                  </a:lnTo>
                  <a:lnTo>
                    <a:pt x="180693" y="386545"/>
                  </a:lnTo>
                  <a:lnTo>
                    <a:pt x="156384" y="356007"/>
                  </a:lnTo>
                  <a:lnTo>
                    <a:pt x="136622" y="347871"/>
                  </a:lnTo>
                  <a:lnTo>
                    <a:pt x="124801" y="345701"/>
                  </a:lnTo>
                  <a:lnTo>
                    <a:pt x="105428" y="349530"/>
                  </a:lnTo>
                  <a:lnTo>
                    <a:pt x="89018" y="360200"/>
                  </a:lnTo>
                  <a:lnTo>
                    <a:pt x="66626" y="387108"/>
                  </a:lnTo>
                  <a:lnTo>
                    <a:pt x="38099" y="437529"/>
                  </a:lnTo>
                  <a:lnTo>
                    <a:pt x="15523" y="498139"/>
                  </a:lnTo>
                  <a:lnTo>
                    <a:pt x="968" y="559200"/>
                  </a:lnTo>
                  <a:lnTo>
                    <a:pt x="0" y="620135"/>
                  </a:lnTo>
                  <a:lnTo>
                    <a:pt x="5896" y="644246"/>
                  </a:lnTo>
                  <a:lnTo>
                    <a:pt x="16316" y="666660"/>
                  </a:lnTo>
                  <a:lnTo>
                    <a:pt x="25880" y="672871"/>
                  </a:lnTo>
                  <a:lnTo>
                    <a:pt x="52104" y="676653"/>
                  </a:lnTo>
                  <a:lnTo>
                    <a:pt x="94163" y="666615"/>
                  </a:lnTo>
                  <a:lnTo>
                    <a:pt x="115987" y="652036"/>
                  </a:lnTo>
                  <a:lnTo>
                    <a:pt x="149062" y="614080"/>
                  </a:lnTo>
                  <a:lnTo>
                    <a:pt x="176955" y="558316"/>
                  </a:lnTo>
                  <a:lnTo>
                    <a:pt x="194943" y="501721"/>
                  </a:lnTo>
                  <a:lnTo>
                    <a:pt x="206156" y="441128"/>
                  </a:lnTo>
                  <a:lnTo>
                    <a:pt x="213335" y="395061"/>
                  </a:lnTo>
                  <a:lnTo>
                    <a:pt x="220425" y="347291"/>
                  </a:lnTo>
                  <a:lnTo>
                    <a:pt x="224357" y="298764"/>
                  </a:lnTo>
                  <a:lnTo>
                    <a:pt x="224934" y="249900"/>
                  </a:lnTo>
                  <a:lnTo>
                    <a:pt x="221291" y="200887"/>
                  </a:lnTo>
                  <a:lnTo>
                    <a:pt x="215773" y="154926"/>
                  </a:lnTo>
                  <a:lnTo>
                    <a:pt x="206088" y="98949"/>
                  </a:lnTo>
                  <a:lnTo>
                    <a:pt x="192336" y="37415"/>
                  </a:lnTo>
                  <a:lnTo>
                    <a:pt x="176268" y="3039"/>
                  </a:lnTo>
                  <a:lnTo>
                    <a:pt x="169949" y="0"/>
                  </a:lnTo>
                  <a:lnTo>
                    <a:pt x="163396" y="1484"/>
                  </a:lnTo>
                  <a:lnTo>
                    <a:pt x="156689" y="5982"/>
                  </a:lnTo>
                  <a:lnTo>
                    <a:pt x="146116" y="23458"/>
                  </a:lnTo>
                  <a:lnTo>
                    <a:pt x="138687" y="47993"/>
                  </a:lnTo>
                  <a:lnTo>
                    <a:pt x="134505" y="95861"/>
                  </a:lnTo>
                  <a:lnTo>
                    <a:pt x="133266" y="153977"/>
                  </a:lnTo>
                  <a:lnTo>
                    <a:pt x="132899" y="213311"/>
                  </a:lnTo>
                  <a:lnTo>
                    <a:pt x="135894" y="273348"/>
                  </a:lnTo>
                  <a:lnTo>
                    <a:pt x="147405" y="324938"/>
                  </a:lnTo>
                  <a:lnTo>
                    <a:pt x="157496" y="377440"/>
                  </a:lnTo>
                  <a:lnTo>
                    <a:pt x="171386" y="432847"/>
                  </a:lnTo>
                  <a:lnTo>
                    <a:pt x="188902" y="488330"/>
                  </a:lnTo>
                  <a:lnTo>
                    <a:pt x="218576" y="545261"/>
                  </a:lnTo>
                  <a:lnTo>
                    <a:pt x="248558" y="5940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48797" y="1189720"/>
              <a:ext cx="26271" cy="284270"/>
            </a:xfrm>
            <a:custGeom>
              <a:avLst/>
              <a:gdLst/>
              <a:ahLst/>
              <a:cxnLst/>
              <a:rect l="0" t="0" r="0" b="0"/>
              <a:pathLst>
                <a:path w="26271" h="284270">
                  <a:moveTo>
                    <a:pt x="5213" y="0"/>
                  </a:moveTo>
                  <a:lnTo>
                    <a:pt x="4044" y="49263"/>
                  </a:lnTo>
                  <a:lnTo>
                    <a:pt x="0" y="110293"/>
                  </a:lnTo>
                  <a:lnTo>
                    <a:pt x="9772" y="168015"/>
                  </a:lnTo>
                  <a:lnTo>
                    <a:pt x="13973" y="218498"/>
                  </a:lnTo>
                  <a:lnTo>
                    <a:pt x="23842" y="273182"/>
                  </a:lnTo>
                  <a:lnTo>
                    <a:pt x="26270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43482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01409" y="1126491"/>
              <a:ext cx="263214" cy="379921"/>
            </a:xfrm>
            <a:custGeom>
              <a:avLst/>
              <a:gdLst/>
              <a:ahLst/>
              <a:cxnLst/>
              <a:rect l="0" t="0" r="0" b="0"/>
              <a:pathLst>
                <a:path w="263214" h="379921">
                  <a:moveTo>
                    <a:pt x="0" y="84286"/>
                  </a:moveTo>
                  <a:lnTo>
                    <a:pt x="0" y="142903"/>
                  </a:lnTo>
                  <a:lnTo>
                    <a:pt x="8406" y="204312"/>
                  </a:lnTo>
                  <a:lnTo>
                    <a:pt x="21331" y="265836"/>
                  </a:lnTo>
                  <a:lnTo>
                    <a:pt x="28547" y="316673"/>
                  </a:lnTo>
                  <a:lnTo>
                    <a:pt x="37251" y="379920"/>
                  </a:lnTo>
                  <a:lnTo>
                    <a:pt x="36533" y="379642"/>
                  </a:lnTo>
                  <a:lnTo>
                    <a:pt x="26974" y="342799"/>
                  </a:lnTo>
                  <a:lnTo>
                    <a:pt x="21056" y="281536"/>
                  </a:lnTo>
                  <a:lnTo>
                    <a:pt x="12955" y="226974"/>
                  </a:lnTo>
                  <a:lnTo>
                    <a:pt x="11248" y="177646"/>
                  </a:lnTo>
                  <a:lnTo>
                    <a:pt x="13861" y="125986"/>
                  </a:lnTo>
                  <a:lnTo>
                    <a:pt x="25225" y="67306"/>
                  </a:lnTo>
                  <a:lnTo>
                    <a:pt x="40880" y="32851"/>
                  </a:lnTo>
                  <a:lnTo>
                    <a:pt x="65925" y="6005"/>
                  </a:lnTo>
                  <a:lnTo>
                    <a:pt x="76706" y="1683"/>
                  </a:lnTo>
                  <a:lnTo>
                    <a:pt x="101161" y="0"/>
                  </a:lnTo>
                  <a:lnTo>
                    <a:pt x="135648" y="5630"/>
                  </a:lnTo>
                  <a:lnTo>
                    <a:pt x="154265" y="17742"/>
                  </a:lnTo>
                  <a:lnTo>
                    <a:pt x="177899" y="47412"/>
                  </a:lnTo>
                  <a:lnTo>
                    <a:pt x="206846" y="99359"/>
                  </a:lnTo>
                  <a:lnTo>
                    <a:pt x="233794" y="160317"/>
                  </a:lnTo>
                  <a:lnTo>
                    <a:pt x="254542" y="220187"/>
                  </a:lnTo>
                  <a:lnTo>
                    <a:pt x="260644" y="271042"/>
                  </a:lnTo>
                  <a:lnTo>
                    <a:pt x="263213" y="326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59337" y="1109964"/>
              <a:ext cx="478668" cy="753581"/>
            </a:xfrm>
            <a:custGeom>
              <a:avLst/>
              <a:gdLst/>
              <a:ahLst/>
              <a:cxnLst/>
              <a:rect l="0" t="0" r="0" b="0"/>
              <a:pathLst>
                <a:path w="478668" h="753581">
                  <a:moveTo>
                    <a:pt x="347440" y="269269"/>
                  </a:moveTo>
                  <a:lnTo>
                    <a:pt x="374951" y="215394"/>
                  </a:lnTo>
                  <a:lnTo>
                    <a:pt x="386323" y="171149"/>
                  </a:lnTo>
                  <a:lnTo>
                    <a:pt x="388916" y="117696"/>
                  </a:lnTo>
                  <a:lnTo>
                    <a:pt x="378186" y="76049"/>
                  </a:lnTo>
                  <a:lnTo>
                    <a:pt x="353600" y="29631"/>
                  </a:lnTo>
                  <a:lnTo>
                    <a:pt x="340039" y="12244"/>
                  </a:lnTo>
                  <a:lnTo>
                    <a:pt x="319974" y="2957"/>
                  </a:lnTo>
                  <a:lnTo>
                    <a:pt x="296629" y="0"/>
                  </a:lnTo>
                  <a:lnTo>
                    <a:pt x="274554" y="2585"/>
                  </a:lnTo>
                  <a:lnTo>
                    <a:pt x="256165" y="13872"/>
                  </a:lnTo>
                  <a:lnTo>
                    <a:pt x="225295" y="49714"/>
                  </a:lnTo>
                  <a:lnTo>
                    <a:pt x="201056" y="112469"/>
                  </a:lnTo>
                  <a:lnTo>
                    <a:pt x="191792" y="173305"/>
                  </a:lnTo>
                  <a:lnTo>
                    <a:pt x="197199" y="226006"/>
                  </a:lnTo>
                  <a:lnTo>
                    <a:pt x="201539" y="265289"/>
                  </a:lnTo>
                  <a:lnTo>
                    <a:pt x="229238" y="321387"/>
                  </a:lnTo>
                  <a:lnTo>
                    <a:pt x="255096" y="347752"/>
                  </a:lnTo>
                  <a:lnTo>
                    <a:pt x="265990" y="352007"/>
                  </a:lnTo>
                  <a:lnTo>
                    <a:pt x="290573" y="353614"/>
                  </a:lnTo>
                  <a:lnTo>
                    <a:pt x="325131" y="347942"/>
                  </a:lnTo>
                  <a:lnTo>
                    <a:pt x="367080" y="327140"/>
                  </a:lnTo>
                  <a:lnTo>
                    <a:pt x="383855" y="314096"/>
                  </a:lnTo>
                  <a:lnTo>
                    <a:pt x="400864" y="288010"/>
                  </a:lnTo>
                  <a:lnTo>
                    <a:pt x="413312" y="258054"/>
                  </a:lnTo>
                  <a:lnTo>
                    <a:pt x="415921" y="255943"/>
                  </a:lnTo>
                  <a:lnTo>
                    <a:pt x="417660" y="259215"/>
                  </a:lnTo>
                  <a:lnTo>
                    <a:pt x="429087" y="319114"/>
                  </a:lnTo>
                  <a:lnTo>
                    <a:pt x="440132" y="368786"/>
                  </a:lnTo>
                  <a:lnTo>
                    <a:pt x="456532" y="421718"/>
                  </a:lnTo>
                  <a:lnTo>
                    <a:pt x="468151" y="481335"/>
                  </a:lnTo>
                  <a:lnTo>
                    <a:pt x="473283" y="539944"/>
                  </a:lnTo>
                  <a:lnTo>
                    <a:pt x="478667" y="599206"/>
                  </a:lnTo>
                  <a:lnTo>
                    <a:pt x="469158" y="660955"/>
                  </a:lnTo>
                  <a:lnTo>
                    <a:pt x="453825" y="692860"/>
                  </a:lnTo>
                  <a:lnTo>
                    <a:pt x="423285" y="717131"/>
                  </a:lnTo>
                  <a:lnTo>
                    <a:pt x="390189" y="733551"/>
                  </a:lnTo>
                  <a:lnTo>
                    <a:pt x="329585" y="741175"/>
                  </a:lnTo>
                  <a:lnTo>
                    <a:pt x="270399" y="742495"/>
                  </a:lnTo>
                  <a:lnTo>
                    <a:pt x="225073" y="742804"/>
                  </a:lnTo>
                  <a:lnTo>
                    <a:pt x="177632" y="742941"/>
                  </a:lnTo>
                  <a:lnTo>
                    <a:pt x="114242" y="746138"/>
                  </a:lnTo>
                  <a:lnTo>
                    <a:pt x="59586" y="751375"/>
                  </a:lnTo>
                  <a:lnTo>
                    <a:pt x="0" y="7535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49260" y="1947772"/>
            <a:ext cx="4670692" cy="1084436"/>
            <a:chOff x="2349260" y="1947772"/>
            <a:chExt cx="4670692" cy="1084436"/>
          </a:xfrm>
        </p:grpSpPr>
        <p:sp>
          <p:nvSpPr>
            <p:cNvPr id="19" name="Freeform 18"/>
            <p:cNvSpPr/>
            <p:nvPr/>
          </p:nvSpPr>
          <p:spPr>
            <a:xfrm>
              <a:off x="2349260" y="2091904"/>
              <a:ext cx="377621" cy="458980"/>
            </a:xfrm>
            <a:custGeom>
              <a:avLst/>
              <a:gdLst/>
              <a:ahLst/>
              <a:cxnLst/>
              <a:rect l="0" t="0" r="0" b="0"/>
              <a:pathLst>
                <a:path w="377621" h="458980">
                  <a:moveTo>
                    <a:pt x="251278" y="224365"/>
                  </a:moveTo>
                  <a:lnTo>
                    <a:pt x="262457" y="207597"/>
                  </a:lnTo>
                  <a:lnTo>
                    <a:pt x="274154" y="152039"/>
                  </a:lnTo>
                  <a:lnTo>
                    <a:pt x="277823" y="129049"/>
                  </a:lnTo>
                  <a:lnTo>
                    <a:pt x="272142" y="90968"/>
                  </a:lnTo>
                  <a:lnTo>
                    <a:pt x="262111" y="67981"/>
                  </a:lnTo>
                  <a:lnTo>
                    <a:pt x="237720" y="40899"/>
                  </a:lnTo>
                  <a:lnTo>
                    <a:pt x="187708" y="6720"/>
                  </a:lnTo>
                  <a:lnTo>
                    <a:pt x="177313" y="2059"/>
                  </a:lnTo>
                  <a:lnTo>
                    <a:pt x="153284" y="0"/>
                  </a:lnTo>
                  <a:lnTo>
                    <a:pt x="129347" y="4155"/>
                  </a:lnTo>
                  <a:lnTo>
                    <a:pt x="110909" y="13800"/>
                  </a:lnTo>
                  <a:lnTo>
                    <a:pt x="59995" y="72952"/>
                  </a:lnTo>
                  <a:lnTo>
                    <a:pt x="36113" y="125523"/>
                  </a:lnTo>
                  <a:lnTo>
                    <a:pt x="16461" y="181713"/>
                  </a:lnTo>
                  <a:lnTo>
                    <a:pt x="3337" y="241070"/>
                  </a:lnTo>
                  <a:lnTo>
                    <a:pt x="0" y="291836"/>
                  </a:lnTo>
                  <a:lnTo>
                    <a:pt x="1350" y="342752"/>
                  </a:lnTo>
                  <a:lnTo>
                    <a:pt x="21582" y="399352"/>
                  </a:lnTo>
                  <a:lnTo>
                    <a:pt x="48109" y="439085"/>
                  </a:lnTo>
                  <a:lnTo>
                    <a:pt x="74487" y="456572"/>
                  </a:lnTo>
                  <a:lnTo>
                    <a:pt x="94326" y="458979"/>
                  </a:lnTo>
                  <a:lnTo>
                    <a:pt x="114841" y="454980"/>
                  </a:lnTo>
                  <a:lnTo>
                    <a:pt x="167108" y="426858"/>
                  </a:lnTo>
                  <a:lnTo>
                    <a:pt x="211367" y="372896"/>
                  </a:lnTo>
                  <a:lnTo>
                    <a:pt x="228861" y="350040"/>
                  </a:lnTo>
                  <a:lnTo>
                    <a:pt x="259274" y="289066"/>
                  </a:lnTo>
                  <a:lnTo>
                    <a:pt x="282068" y="235095"/>
                  </a:lnTo>
                  <a:lnTo>
                    <a:pt x="287190" y="222115"/>
                  </a:lnTo>
                  <a:lnTo>
                    <a:pt x="278006" y="284245"/>
                  </a:lnTo>
                  <a:lnTo>
                    <a:pt x="283045" y="312979"/>
                  </a:lnTo>
                  <a:lnTo>
                    <a:pt x="293083" y="337449"/>
                  </a:lnTo>
                  <a:lnTo>
                    <a:pt x="317477" y="365366"/>
                  </a:lnTo>
                  <a:lnTo>
                    <a:pt x="339971" y="374770"/>
                  </a:lnTo>
                  <a:lnTo>
                    <a:pt x="377620" y="3822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0370" y="2224640"/>
              <a:ext cx="272366" cy="321995"/>
            </a:xfrm>
            <a:custGeom>
              <a:avLst/>
              <a:gdLst/>
              <a:ahLst/>
              <a:cxnLst/>
              <a:rect l="0" t="0" r="0" b="0"/>
              <a:pathLst>
                <a:path w="272366" h="321995">
                  <a:moveTo>
                    <a:pt x="40738" y="38986"/>
                  </a:moveTo>
                  <a:lnTo>
                    <a:pt x="33503" y="67712"/>
                  </a:lnTo>
                  <a:lnTo>
                    <a:pt x="33980" y="127979"/>
                  </a:lnTo>
                  <a:lnTo>
                    <a:pt x="39403" y="185897"/>
                  </a:lnTo>
                  <a:lnTo>
                    <a:pt x="39305" y="246427"/>
                  </a:lnTo>
                  <a:lnTo>
                    <a:pt x="29234" y="307257"/>
                  </a:lnTo>
                  <a:lnTo>
                    <a:pt x="26050" y="319609"/>
                  </a:lnTo>
                  <a:lnTo>
                    <a:pt x="22757" y="321994"/>
                  </a:lnTo>
                  <a:lnTo>
                    <a:pt x="19392" y="317736"/>
                  </a:lnTo>
                  <a:lnTo>
                    <a:pt x="3266" y="260311"/>
                  </a:lnTo>
                  <a:lnTo>
                    <a:pt x="0" y="212449"/>
                  </a:lnTo>
                  <a:lnTo>
                    <a:pt x="202" y="162392"/>
                  </a:lnTo>
                  <a:lnTo>
                    <a:pt x="7038" y="102964"/>
                  </a:lnTo>
                  <a:lnTo>
                    <a:pt x="10553" y="75610"/>
                  </a:lnTo>
                  <a:lnTo>
                    <a:pt x="25685" y="41649"/>
                  </a:lnTo>
                  <a:lnTo>
                    <a:pt x="38338" y="24182"/>
                  </a:lnTo>
                  <a:lnTo>
                    <a:pt x="54879" y="11740"/>
                  </a:lnTo>
                  <a:lnTo>
                    <a:pt x="75099" y="3480"/>
                  </a:lnTo>
                  <a:lnTo>
                    <a:pt x="112791" y="0"/>
                  </a:lnTo>
                  <a:lnTo>
                    <a:pt x="139832" y="3332"/>
                  </a:lnTo>
                  <a:lnTo>
                    <a:pt x="161209" y="14951"/>
                  </a:lnTo>
                  <a:lnTo>
                    <a:pt x="217012" y="71235"/>
                  </a:lnTo>
                  <a:lnTo>
                    <a:pt x="231386" y="93093"/>
                  </a:lnTo>
                  <a:lnTo>
                    <a:pt x="254043" y="153375"/>
                  </a:lnTo>
                  <a:lnTo>
                    <a:pt x="269144" y="210374"/>
                  </a:lnTo>
                  <a:lnTo>
                    <a:pt x="272365" y="270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80913" y="1996478"/>
              <a:ext cx="298735" cy="562413"/>
            </a:xfrm>
            <a:custGeom>
              <a:avLst/>
              <a:gdLst/>
              <a:ahLst/>
              <a:cxnLst/>
              <a:rect l="0" t="0" r="0" b="0"/>
              <a:pathLst>
                <a:path w="298735" h="562413">
                  <a:moveTo>
                    <a:pt x="235563" y="435604"/>
                  </a:moveTo>
                  <a:lnTo>
                    <a:pt x="235563" y="413248"/>
                  </a:lnTo>
                  <a:lnTo>
                    <a:pt x="224385" y="382577"/>
                  </a:lnTo>
                  <a:lnTo>
                    <a:pt x="206255" y="356851"/>
                  </a:lnTo>
                  <a:lnTo>
                    <a:pt x="180476" y="334411"/>
                  </a:lnTo>
                  <a:lnTo>
                    <a:pt x="145022" y="318534"/>
                  </a:lnTo>
                  <a:lnTo>
                    <a:pt x="93703" y="317599"/>
                  </a:lnTo>
                  <a:lnTo>
                    <a:pt x="66839" y="328175"/>
                  </a:lnTo>
                  <a:lnTo>
                    <a:pt x="38562" y="353861"/>
                  </a:lnTo>
                  <a:lnTo>
                    <a:pt x="24005" y="374707"/>
                  </a:lnTo>
                  <a:lnTo>
                    <a:pt x="1221" y="434287"/>
                  </a:lnTo>
                  <a:lnTo>
                    <a:pt x="0" y="456076"/>
                  </a:lnTo>
                  <a:lnTo>
                    <a:pt x="8748" y="504249"/>
                  </a:lnTo>
                  <a:lnTo>
                    <a:pt x="23950" y="533803"/>
                  </a:lnTo>
                  <a:lnTo>
                    <a:pt x="48861" y="557377"/>
                  </a:lnTo>
                  <a:lnTo>
                    <a:pt x="58452" y="561240"/>
                  </a:lnTo>
                  <a:lnTo>
                    <a:pt x="78469" y="562412"/>
                  </a:lnTo>
                  <a:lnTo>
                    <a:pt x="109468" y="556495"/>
                  </a:lnTo>
                  <a:lnTo>
                    <a:pt x="140880" y="541744"/>
                  </a:lnTo>
                  <a:lnTo>
                    <a:pt x="172414" y="516966"/>
                  </a:lnTo>
                  <a:lnTo>
                    <a:pt x="213341" y="460341"/>
                  </a:lnTo>
                  <a:lnTo>
                    <a:pt x="242049" y="399070"/>
                  </a:lnTo>
                  <a:lnTo>
                    <a:pt x="259331" y="341300"/>
                  </a:lnTo>
                  <a:lnTo>
                    <a:pt x="274010" y="283139"/>
                  </a:lnTo>
                  <a:lnTo>
                    <a:pt x="285055" y="227283"/>
                  </a:lnTo>
                  <a:lnTo>
                    <a:pt x="287272" y="169939"/>
                  </a:lnTo>
                  <a:lnTo>
                    <a:pt x="287929" y="111614"/>
                  </a:lnTo>
                  <a:lnTo>
                    <a:pt x="281884" y="57287"/>
                  </a:lnTo>
                  <a:lnTo>
                    <a:pt x="265276" y="13505"/>
                  </a:lnTo>
                  <a:lnTo>
                    <a:pt x="258881" y="3296"/>
                  </a:lnTo>
                  <a:lnTo>
                    <a:pt x="253448" y="0"/>
                  </a:lnTo>
                  <a:lnTo>
                    <a:pt x="248657" y="1312"/>
                  </a:lnTo>
                  <a:lnTo>
                    <a:pt x="244292" y="5696"/>
                  </a:lnTo>
                  <a:lnTo>
                    <a:pt x="239443" y="26165"/>
                  </a:lnTo>
                  <a:lnTo>
                    <a:pt x="230740" y="75787"/>
                  </a:lnTo>
                  <a:lnTo>
                    <a:pt x="226725" y="125441"/>
                  </a:lnTo>
                  <a:lnTo>
                    <a:pt x="233774" y="183395"/>
                  </a:lnTo>
                  <a:lnTo>
                    <a:pt x="241922" y="237653"/>
                  </a:lnTo>
                  <a:lnTo>
                    <a:pt x="246026" y="288955"/>
                  </a:lnTo>
                  <a:lnTo>
                    <a:pt x="257301" y="342036"/>
                  </a:lnTo>
                  <a:lnTo>
                    <a:pt x="265204" y="397235"/>
                  </a:lnTo>
                  <a:lnTo>
                    <a:pt x="277750" y="433594"/>
                  </a:lnTo>
                  <a:lnTo>
                    <a:pt x="298734" y="4671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9193" y="2042528"/>
              <a:ext cx="257450" cy="558011"/>
            </a:xfrm>
            <a:custGeom>
              <a:avLst/>
              <a:gdLst/>
              <a:ahLst/>
              <a:cxnLst/>
              <a:rect l="0" t="0" r="0" b="0"/>
              <a:pathLst>
                <a:path w="257450" h="558011">
                  <a:moveTo>
                    <a:pt x="88993" y="0"/>
                  </a:moveTo>
                  <a:lnTo>
                    <a:pt x="71035" y="63428"/>
                  </a:lnTo>
                  <a:lnTo>
                    <a:pt x="57326" y="114694"/>
                  </a:lnTo>
                  <a:lnTo>
                    <a:pt x="43354" y="174604"/>
                  </a:lnTo>
                  <a:lnTo>
                    <a:pt x="30498" y="223743"/>
                  </a:lnTo>
                  <a:lnTo>
                    <a:pt x="26038" y="274135"/>
                  </a:lnTo>
                  <a:lnTo>
                    <a:pt x="14643" y="330621"/>
                  </a:lnTo>
                  <a:lnTo>
                    <a:pt x="4572" y="380281"/>
                  </a:lnTo>
                  <a:lnTo>
                    <a:pt x="0" y="413509"/>
                  </a:lnTo>
                  <a:lnTo>
                    <a:pt x="3478" y="476088"/>
                  </a:lnTo>
                  <a:lnTo>
                    <a:pt x="6533" y="506393"/>
                  </a:lnTo>
                  <a:lnTo>
                    <a:pt x="15689" y="527660"/>
                  </a:lnTo>
                  <a:lnTo>
                    <a:pt x="23746" y="534268"/>
                  </a:lnTo>
                  <a:lnTo>
                    <a:pt x="45177" y="541609"/>
                  </a:lnTo>
                  <a:lnTo>
                    <a:pt x="97062" y="547492"/>
                  </a:lnTo>
                  <a:lnTo>
                    <a:pt x="152371" y="555586"/>
                  </a:lnTo>
                  <a:lnTo>
                    <a:pt x="208357" y="557532"/>
                  </a:lnTo>
                  <a:lnTo>
                    <a:pt x="257449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8186" y="229521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2198" y="16667"/>
                  </a:lnTo>
                  <a:lnTo>
                    <a:pt x="10151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48186" y="2032000"/>
              <a:ext cx="326385" cy="73700"/>
            </a:xfrm>
            <a:custGeom>
              <a:avLst/>
              <a:gdLst/>
              <a:ahLst/>
              <a:cxnLst/>
              <a:rect l="0" t="0" r="0" b="0"/>
              <a:pathLst>
                <a:path w="326385" h="73700">
                  <a:moveTo>
                    <a:pt x="326384" y="0"/>
                  </a:moveTo>
                  <a:lnTo>
                    <a:pt x="288906" y="8333"/>
                  </a:lnTo>
                  <a:lnTo>
                    <a:pt x="237482" y="15684"/>
                  </a:lnTo>
                  <a:lnTo>
                    <a:pt x="181094" y="21165"/>
                  </a:lnTo>
                  <a:lnTo>
                    <a:pt x="117964" y="32300"/>
                  </a:lnTo>
                  <a:lnTo>
                    <a:pt x="60087" y="5135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34654" y="2284683"/>
              <a:ext cx="362122" cy="325967"/>
            </a:xfrm>
            <a:custGeom>
              <a:avLst/>
              <a:gdLst/>
              <a:ahLst/>
              <a:cxnLst/>
              <a:rect l="0" t="0" r="0" b="0"/>
              <a:pathLst>
                <a:path w="362122" h="325967">
                  <a:moveTo>
                    <a:pt x="203128" y="0"/>
                  </a:moveTo>
                  <a:lnTo>
                    <a:pt x="144511" y="5590"/>
                  </a:lnTo>
                  <a:lnTo>
                    <a:pt x="98743" y="19129"/>
                  </a:lnTo>
                  <a:lnTo>
                    <a:pt x="35921" y="49364"/>
                  </a:lnTo>
                  <a:lnTo>
                    <a:pt x="19239" y="61324"/>
                  </a:lnTo>
                  <a:lnTo>
                    <a:pt x="7146" y="77558"/>
                  </a:lnTo>
                  <a:lnTo>
                    <a:pt x="2283" y="86801"/>
                  </a:lnTo>
                  <a:lnTo>
                    <a:pt x="0" y="106429"/>
                  </a:lnTo>
                  <a:lnTo>
                    <a:pt x="1029" y="116576"/>
                  </a:lnTo>
                  <a:lnTo>
                    <a:pt x="6394" y="123341"/>
                  </a:lnTo>
                  <a:lnTo>
                    <a:pt x="24834" y="130858"/>
                  </a:lnTo>
                  <a:lnTo>
                    <a:pt x="45508" y="131079"/>
                  </a:lnTo>
                  <a:lnTo>
                    <a:pt x="99053" y="119731"/>
                  </a:lnTo>
                  <a:lnTo>
                    <a:pt x="151417" y="119707"/>
                  </a:lnTo>
                  <a:lnTo>
                    <a:pt x="206821" y="130621"/>
                  </a:lnTo>
                  <a:lnTo>
                    <a:pt x="262826" y="159683"/>
                  </a:lnTo>
                  <a:lnTo>
                    <a:pt x="321806" y="196301"/>
                  </a:lnTo>
                  <a:lnTo>
                    <a:pt x="345787" y="223110"/>
                  </a:lnTo>
                  <a:lnTo>
                    <a:pt x="362121" y="253280"/>
                  </a:lnTo>
                  <a:lnTo>
                    <a:pt x="361766" y="263610"/>
                  </a:lnTo>
                  <a:lnTo>
                    <a:pt x="352013" y="284447"/>
                  </a:lnTo>
                  <a:lnTo>
                    <a:pt x="321202" y="310319"/>
                  </a:lnTo>
                  <a:lnTo>
                    <a:pt x="295769" y="319244"/>
                  </a:lnTo>
                  <a:lnTo>
                    <a:pt x="235725" y="324973"/>
                  </a:lnTo>
                  <a:lnTo>
                    <a:pt x="184841" y="325966"/>
                  </a:lnTo>
                  <a:lnTo>
                    <a:pt x="130885" y="317896"/>
                  </a:lnTo>
                  <a:lnTo>
                    <a:pt x="82620" y="305037"/>
                  </a:lnTo>
                  <a:lnTo>
                    <a:pt x="55729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64253" y="1947772"/>
              <a:ext cx="26214" cy="631710"/>
            </a:xfrm>
            <a:custGeom>
              <a:avLst/>
              <a:gdLst/>
              <a:ahLst/>
              <a:cxnLst/>
              <a:rect l="0" t="0" r="0" b="0"/>
              <a:pathLst>
                <a:path w="26214" h="631710">
                  <a:moveTo>
                    <a:pt x="26213" y="0"/>
                  </a:moveTo>
                  <a:lnTo>
                    <a:pt x="14760" y="60383"/>
                  </a:lnTo>
                  <a:lnTo>
                    <a:pt x="8002" y="121226"/>
                  </a:lnTo>
                  <a:lnTo>
                    <a:pt x="9119" y="181758"/>
                  </a:lnTo>
                  <a:lnTo>
                    <a:pt x="14388" y="244133"/>
                  </a:lnTo>
                  <a:lnTo>
                    <a:pt x="15428" y="301514"/>
                  </a:lnTo>
                  <a:lnTo>
                    <a:pt x="15634" y="357909"/>
                  </a:lnTo>
                  <a:lnTo>
                    <a:pt x="15675" y="414109"/>
                  </a:lnTo>
                  <a:lnTo>
                    <a:pt x="10092" y="461820"/>
                  </a:lnTo>
                  <a:lnTo>
                    <a:pt x="6618" y="518591"/>
                  </a:lnTo>
                  <a:lnTo>
                    <a:pt x="0" y="574276"/>
                  </a:lnTo>
                  <a:lnTo>
                    <a:pt x="5156" y="6317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0953" y="2213179"/>
              <a:ext cx="368498" cy="50448"/>
            </a:xfrm>
            <a:custGeom>
              <a:avLst/>
              <a:gdLst/>
              <a:ahLst/>
              <a:cxnLst/>
              <a:rect l="0" t="0" r="0" b="0"/>
              <a:pathLst>
                <a:path w="368498" h="50448">
                  <a:moveTo>
                    <a:pt x="368497" y="8334"/>
                  </a:moveTo>
                  <a:lnTo>
                    <a:pt x="331020" y="0"/>
                  </a:lnTo>
                  <a:lnTo>
                    <a:pt x="268417" y="3828"/>
                  </a:lnTo>
                  <a:lnTo>
                    <a:pt x="206442" y="8613"/>
                  </a:lnTo>
                  <a:lnTo>
                    <a:pt x="148242" y="22870"/>
                  </a:lnTo>
                  <a:lnTo>
                    <a:pt x="99296" y="33048"/>
                  </a:lnTo>
                  <a:lnTo>
                    <a:pt x="45929" y="43472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3150" y="2326798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7409" y="48930"/>
                  </a:lnTo>
                  <a:lnTo>
                    <a:pt x="2195" y="96776"/>
                  </a:lnTo>
                  <a:lnTo>
                    <a:pt x="650" y="151117"/>
                  </a:lnTo>
                  <a:lnTo>
                    <a:pt x="192" y="205432"/>
                  </a:lnTo>
                  <a:lnTo>
                    <a:pt x="57" y="24804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43150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48435" y="2313327"/>
              <a:ext cx="366881" cy="318798"/>
            </a:xfrm>
            <a:custGeom>
              <a:avLst/>
              <a:gdLst/>
              <a:ahLst/>
              <a:cxnLst/>
              <a:rect l="0" t="0" r="0" b="0"/>
              <a:pathLst>
                <a:path w="366881" h="318798">
                  <a:moveTo>
                    <a:pt x="0" y="87170"/>
                  </a:moveTo>
                  <a:lnTo>
                    <a:pt x="7235" y="114726"/>
                  </a:lnTo>
                  <a:lnTo>
                    <a:pt x="9878" y="174068"/>
                  </a:lnTo>
                  <a:lnTo>
                    <a:pt x="10336" y="224832"/>
                  </a:lnTo>
                  <a:lnTo>
                    <a:pt x="10471" y="273798"/>
                  </a:lnTo>
                  <a:lnTo>
                    <a:pt x="10503" y="292948"/>
                  </a:lnTo>
                  <a:lnTo>
                    <a:pt x="10525" y="237303"/>
                  </a:lnTo>
                  <a:lnTo>
                    <a:pt x="16117" y="185206"/>
                  </a:lnTo>
                  <a:lnTo>
                    <a:pt x="28486" y="124776"/>
                  </a:lnTo>
                  <a:lnTo>
                    <a:pt x="45315" y="77831"/>
                  </a:lnTo>
                  <a:lnTo>
                    <a:pt x="51267" y="66906"/>
                  </a:lnTo>
                  <a:lnTo>
                    <a:pt x="59914" y="60793"/>
                  </a:lnTo>
                  <a:lnTo>
                    <a:pt x="82001" y="57119"/>
                  </a:lnTo>
                  <a:lnTo>
                    <a:pt x="92102" y="60117"/>
                  </a:lnTo>
                  <a:lnTo>
                    <a:pt x="109564" y="72807"/>
                  </a:lnTo>
                  <a:lnTo>
                    <a:pt x="122005" y="93265"/>
                  </a:lnTo>
                  <a:lnTo>
                    <a:pt x="139524" y="144526"/>
                  </a:lnTo>
                  <a:lnTo>
                    <a:pt x="152601" y="207431"/>
                  </a:lnTo>
                  <a:lnTo>
                    <a:pt x="160239" y="218998"/>
                  </a:lnTo>
                  <a:lnTo>
                    <a:pt x="160639" y="217170"/>
                  </a:lnTo>
                  <a:lnTo>
                    <a:pt x="159735" y="212441"/>
                  </a:lnTo>
                  <a:lnTo>
                    <a:pt x="169618" y="155298"/>
                  </a:lnTo>
                  <a:lnTo>
                    <a:pt x="179328" y="106576"/>
                  </a:lnTo>
                  <a:lnTo>
                    <a:pt x="193090" y="48889"/>
                  </a:lnTo>
                  <a:lnTo>
                    <a:pt x="209160" y="20196"/>
                  </a:lnTo>
                  <a:lnTo>
                    <a:pt x="225151" y="7491"/>
                  </a:lnTo>
                  <a:lnTo>
                    <a:pt x="234329" y="2465"/>
                  </a:lnTo>
                  <a:lnTo>
                    <a:pt x="253884" y="0"/>
                  </a:lnTo>
                  <a:lnTo>
                    <a:pt x="273105" y="3974"/>
                  </a:lnTo>
                  <a:lnTo>
                    <a:pt x="289446" y="13539"/>
                  </a:lnTo>
                  <a:lnTo>
                    <a:pt x="311799" y="43257"/>
                  </a:lnTo>
                  <a:lnTo>
                    <a:pt x="339143" y="103626"/>
                  </a:lnTo>
                  <a:lnTo>
                    <a:pt x="357023" y="165636"/>
                  </a:lnTo>
                  <a:lnTo>
                    <a:pt x="366231" y="217963"/>
                  </a:lnTo>
                  <a:lnTo>
                    <a:pt x="366880" y="272190"/>
                  </a:lnTo>
                  <a:lnTo>
                    <a:pt x="357969" y="3187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34133" y="2387143"/>
              <a:ext cx="261827" cy="352086"/>
            </a:xfrm>
            <a:custGeom>
              <a:avLst/>
              <a:gdLst/>
              <a:ahLst/>
              <a:cxnLst/>
              <a:rect l="0" t="0" r="0" b="0"/>
              <a:pathLst>
                <a:path w="261827" h="352086">
                  <a:moveTo>
                    <a:pt x="177598" y="192338"/>
                  </a:moveTo>
                  <a:lnTo>
                    <a:pt x="192252" y="133722"/>
                  </a:lnTo>
                  <a:lnTo>
                    <a:pt x="191169" y="93342"/>
                  </a:lnTo>
                  <a:lnTo>
                    <a:pt x="177849" y="51742"/>
                  </a:lnTo>
                  <a:lnTo>
                    <a:pt x="159085" y="20959"/>
                  </a:lnTo>
                  <a:lnTo>
                    <a:pt x="142464" y="7765"/>
                  </a:lnTo>
                  <a:lnTo>
                    <a:pt x="133118" y="2609"/>
                  </a:lnTo>
                  <a:lnTo>
                    <a:pt x="110256" y="0"/>
                  </a:lnTo>
                  <a:lnTo>
                    <a:pt x="97608" y="942"/>
                  </a:lnTo>
                  <a:lnTo>
                    <a:pt x="77316" y="11347"/>
                  </a:lnTo>
                  <a:lnTo>
                    <a:pt x="30641" y="57760"/>
                  </a:lnTo>
                  <a:lnTo>
                    <a:pt x="14408" y="82613"/>
                  </a:lnTo>
                  <a:lnTo>
                    <a:pt x="3293" y="128502"/>
                  </a:lnTo>
                  <a:lnTo>
                    <a:pt x="0" y="179143"/>
                  </a:lnTo>
                  <a:lnTo>
                    <a:pt x="57" y="240251"/>
                  </a:lnTo>
                  <a:lnTo>
                    <a:pt x="8270" y="282054"/>
                  </a:lnTo>
                  <a:lnTo>
                    <a:pt x="18893" y="305911"/>
                  </a:lnTo>
                  <a:lnTo>
                    <a:pt x="34533" y="321974"/>
                  </a:lnTo>
                  <a:lnTo>
                    <a:pt x="43616" y="327895"/>
                  </a:lnTo>
                  <a:lnTo>
                    <a:pt x="53182" y="329503"/>
                  </a:lnTo>
                  <a:lnTo>
                    <a:pt x="73169" y="325050"/>
                  </a:lnTo>
                  <a:lnTo>
                    <a:pt x="90631" y="312153"/>
                  </a:lnTo>
                  <a:lnTo>
                    <a:pt x="105020" y="294722"/>
                  </a:lnTo>
                  <a:lnTo>
                    <a:pt x="127688" y="244599"/>
                  </a:lnTo>
                  <a:lnTo>
                    <a:pt x="142349" y="195339"/>
                  </a:lnTo>
                  <a:lnTo>
                    <a:pt x="145909" y="194339"/>
                  </a:lnTo>
                  <a:lnTo>
                    <a:pt x="149453" y="197182"/>
                  </a:lnTo>
                  <a:lnTo>
                    <a:pt x="153390" y="212818"/>
                  </a:lnTo>
                  <a:lnTo>
                    <a:pt x="161508" y="260985"/>
                  </a:lnTo>
                  <a:lnTo>
                    <a:pt x="189243" y="318015"/>
                  </a:lnTo>
                  <a:lnTo>
                    <a:pt x="203830" y="337102"/>
                  </a:lnTo>
                  <a:lnTo>
                    <a:pt x="222012" y="349485"/>
                  </a:lnTo>
                  <a:lnTo>
                    <a:pt x="230604" y="352085"/>
                  </a:lnTo>
                  <a:lnTo>
                    <a:pt x="261826" y="3502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49072" y="2200455"/>
              <a:ext cx="31115" cy="421141"/>
            </a:xfrm>
            <a:custGeom>
              <a:avLst/>
              <a:gdLst/>
              <a:ahLst/>
              <a:cxnLst/>
              <a:rect l="0" t="0" r="0" b="0"/>
              <a:pathLst>
                <a:path w="31115" h="421141">
                  <a:moveTo>
                    <a:pt x="20586" y="0"/>
                  </a:moveTo>
                  <a:lnTo>
                    <a:pt x="11521" y="58617"/>
                  </a:lnTo>
                  <a:lnTo>
                    <a:pt x="4901" y="110175"/>
                  </a:lnTo>
                  <a:lnTo>
                    <a:pt x="1121" y="158727"/>
                  </a:lnTo>
                  <a:lnTo>
                    <a:pt x="0" y="219516"/>
                  </a:lnTo>
                  <a:lnTo>
                    <a:pt x="5257" y="272622"/>
                  </a:lnTo>
                  <a:lnTo>
                    <a:pt x="8635" y="329172"/>
                  </a:lnTo>
                  <a:lnTo>
                    <a:pt x="18182" y="385946"/>
                  </a:lnTo>
                  <a:lnTo>
                    <a:pt x="28213" y="418478"/>
                  </a:lnTo>
                  <a:lnTo>
                    <a:pt x="31114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59088" y="2337326"/>
              <a:ext cx="379027" cy="10529"/>
            </a:xfrm>
            <a:custGeom>
              <a:avLst/>
              <a:gdLst/>
              <a:ahLst/>
              <a:cxnLst/>
              <a:rect l="0" t="0" r="0" b="0"/>
              <a:pathLst>
                <a:path w="379027" h="10529">
                  <a:moveTo>
                    <a:pt x="379026" y="10528"/>
                  </a:moveTo>
                  <a:lnTo>
                    <a:pt x="320410" y="1463"/>
                  </a:lnTo>
                  <a:lnTo>
                    <a:pt x="259000" y="289"/>
                  </a:lnTo>
                  <a:lnTo>
                    <a:pt x="212571" y="86"/>
                  </a:lnTo>
                  <a:lnTo>
                    <a:pt x="155401" y="25"/>
                  </a:lnTo>
                  <a:lnTo>
                    <a:pt x="95178" y="8"/>
                  </a:lnTo>
                  <a:lnTo>
                    <a:pt x="43279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22342" y="2453139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9065" y="58617"/>
                  </a:lnTo>
                  <a:lnTo>
                    <a:pt x="10240" y="121197"/>
                  </a:lnTo>
                  <a:lnTo>
                    <a:pt x="10443" y="171351"/>
                  </a:lnTo>
                  <a:lnTo>
                    <a:pt x="10512" y="224574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53927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11855" y="2409853"/>
              <a:ext cx="231628" cy="295971"/>
            </a:xfrm>
            <a:custGeom>
              <a:avLst/>
              <a:gdLst/>
              <a:ahLst/>
              <a:cxnLst/>
              <a:rect l="0" t="0" r="0" b="0"/>
              <a:pathLst>
                <a:path w="231628" h="295971">
                  <a:moveTo>
                    <a:pt x="0" y="116986"/>
                  </a:moveTo>
                  <a:lnTo>
                    <a:pt x="7235" y="144542"/>
                  </a:lnTo>
                  <a:lnTo>
                    <a:pt x="12997" y="203884"/>
                  </a:lnTo>
                  <a:lnTo>
                    <a:pt x="21788" y="254648"/>
                  </a:lnTo>
                  <a:lnTo>
                    <a:pt x="27231" y="278775"/>
                  </a:lnTo>
                  <a:lnTo>
                    <a:pt x="28682" y="278657"/>
                  </a:lnTo>
                  <a:lnTo>
                    <a:pt x="31012" y="239258"/>
                  </a:lnTo>
                  <a:lnTo>
                    <a:pt x="24236" y="188452"/>
                  </a:lnTo>
                  <a:lnTo>
                    <a:pt x="21999" y="135431"/>
                  </a:lnTo>
                  <a:lnTo>
                    <a:pt x="22505" y="83327"/>
                  </a:lnTo>
                  <a:lnTo>
                    <a:pt x="30714" y="40072"/>
                  </a:lnTo>
                  <a:lnTo>
                    <a:pt x="41337" y="20021"/>
                  </a:lnTo>
                  <a:lnTo>
                    <a:pt x="60095" y="6430"/>
                  </a:lnTo>
                  <a:lnTo>
                    <a:pt x="71649" y="1168"/>
                  </a:lnTo>
                  <a:lnTo>
                    <a:pt x="82861" y="0"/>
                  </a:lnTo>
                  <a:lnTo>
                    <a:pt x="104677" y="4941"/>
                  </a:lnTo>
                  <a:lnTo>
                    <a:pt x="146109" y="34412"/>
                  </a:lnTo>
                  <a:lnTo>
                    <a:pt x="170543" y="59114"/>
                  </a:lnTo>
                  <a:lnTo>
                    <a:pt x="201283" y="116066"/>
                  </a:lnTo>
                  <a:lnTo>
                    <a:pt x="215970" y="174559"/>
                  </a:lnTo>
                  <a:lnTo>
                    <a:pt x="223205" y="229267"/>
                  </a:lnTo>
                  <a:lnTo>
                    <a:pt x="229131" y="263338"/>
                  </a:lnTo>
                  <a:lnTo>
                    <a:pt x="231627" y="2959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48725" y="2424478"/>
              <a:ext cx="471227" cy="594062"/>
            </a:xfrm>
            <a:custGeom>
              <a:avLst/>
              <a:gdLst/>
              <a:ahLst/>
              <a:cxnLst/>
              <a:rect l="0" t="0" r="0" b="0"/>
              <a:pathLst>
                <a:path w="471227" h="594062">
                  <a:moveTo>
                    <a:pt x="400083" y="176060"/>
                  </a:moveTo>
                  <a:lnTo>
                    <a:pt x="411261" y="159293"/>
                  </a:lnTo>
                  <a:lnTo>
                    <a:pt x="418213" y="126509"/>
                  </a:lnTo>
                  <a:lnTo>
                    <a:pt x="414684" y="87159"/>
                  </a:lnTo>
                  <a:lnTo>
                    <a:pt x="400639" y="51453"/>
                  </a:lnTo>
                  <a:lnTo>
                    <a:pt x="376071" y="24236"/>
                  </a:lnTo>
                  <a:lnTo>
                    <a:pt x="346565" y="6943"/>
                  </a:lnTo>
                  <a:lnTo>
                    <a:pt x="310007" y="0"/>
                  </a:lnTo>
                  <a:lnTo>
                    <a:pt x="286350" y="4615"/>
                  </a:lnTo>
                  <a:lnTo>
                    <a:pt x="265307" y="15634"/>
                  </a:lnTo>
                  <a:lnTo>
                    <a:pt x="225346" y="55715"/>
                  </a:lnTo>
                  <a:lnTo>
                    <a:pt x="209359" y="94259"/>
                  </a:lnTo>
                  <a:lnTo>
                    <a:pt x="202802" y="142724"/>
                  </a:lnTo>
                  <a:lnTo>
                    <a:pt x="201757" y="201928"/>
                  </a:lnTo>
                  <a:lnTo>
                    <a:pt x="214768" y="259535"/>
                  </a:lnTo>
                  <a:lnTo>
                    <a:pt x="227644" y="277891"/>
                  </a:lnTo>
                  <a:lnTo>
                    <a:pt x="246234" y="292678"/>
                  </a:lnTo>
                  <a:lnTo>
                    <a:pt x="270095" y="303150"/>
                  </a:lnTo>
                  <a:lnTo>
                    <a:pt x="281839" y="304071"/>
                  </a:lnTo>
                  <a:lnTo>
                    <a:pt x="304246" y="298854"/>
                  </a:lnTo>
                  <a:lnTo>
                    <a:pt x="331003" y="282764"/>
                  </a:lnTo>
                  <a:lnTo>
                    <a:pt x="353749" y="252000"/>
                  </a:lnTo>
                  <a:lnTo>
                    <a:pt x="378008" y="189079"/>
                  </a:lnTo>
                  <a:lnTo>
                    <a:pt x="381857" y="177721"/>
                  </a:lnTo>
                  <a:lnTo>
                    <a:pt x="384423" y="175997"/>
                  </a:lnTo>
                  <a:lnTo>
                    <a:pt x="397509" y="236549"/>
                  </a:lnTo>
                  <a:lnTo>
                    <a:pt x="414244" y="291521"/>
                  </a:lnTo>
                  <a:lnTo>
                    <a:pt x="431685" y="352803"/>
                  </a:lnTo>
                  <a:lnTo>
                    <a:pt x="449219" y="407392"/>
                  </a:lnTo>
                  <a:lnTo>
                    <a:pt x="466763" y="460291"/>
                  </a:lnTo>
                  <a:lnTo>
                    <a:pt x="471226" y="516908"/>
                  </a:lnTo>
                  <a:lnTo>
                    <a:pt x="467577" y="541628"/>
                  </a:lnTo>
                  <a:lnTo>
                    <a:pt x="458937" y="561193"/>
                  </a:lnTo>
                  <a:lnTo>
                    <a:pt x="453356" y="569686"/>
                  </a:lnTo>
                  <a:lnTo>
                    <a:pt x="434678" y="582242"/>
                  </a:lnTo>
                  <a:lnTo>
                    <a:pt x="409609" y="590552"/>
                  </a:lnTo>
                  <a:lnTo>
                    <a:pt x="361442" y="594061"/>
                  </a:lnTo>
                  <a:lnTo>
                    <a:pt x="303236" y="589381"/>
                  </a:lnTo>
                  <a:lnTo>
                    <a:pt x="241536" y="587474"/>
                  </a:lnTo>
                  <a:lnTo>
                    <a:pt x="182311" y="585740"/>
                  </a:lnTo>
                  <a:lnTo>
                    <a:pt x="125959" y="578385"/>
                  </a:lnTo>
                  <a:lnTo>
                    <a:pt x="77875" y="576808"/>
                  </a:lnTo>
                  <a:lnTo>
                    <a:pt x="31653" y="573221"/>
                  </a:lnTo>
                  <a:lnTo>
                    <a:pt x="0" y="565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16352" y="2758954"/>
              <a:ext cx="3653390" cy="273254"/>
            </a:xfrm>
            <a:custGeom>
              <a:avLst/>
              <a:gdLst/>
              <a:ahLst/>
              <a:cxnLst/>
              <a:rect l="0" t="0" r="0" b="0"/>
              <a:pathLst>
                <a:path w="3653390" h="273254">
                  <a:moveTo>
                    <a:pt x="3653389" y="273253"/>
                  </a:moveTo>
                  <a:lnTo>
                    <a:pt x="3602956" y="266017"/>
                  </a:lnTo>
                  <a:lnTo>
                    <a:pt x="3545639" y="262530"/>
                  </a:lnTo>
                  <a:lnTo>
                    <a:pt x="3485372" y="254608"/>
                  </a:lnTo>
                  <a:lnTo>
                    <a:pt x="3428781" y="244852"/>
                  </a:lnTo>
                  <a:lnTo>
                    <a:pt x="3366910" y="234552"/>
                  </a:lnTo>
                  <a:lnTo>
                    <a:pt x="3320954" y="227587"/>
                  </a:lnTo>
                  <a:lnTo>
                    <a:pt x="3273233" y="220592"/>
                  </a:lnTo>
                  <a:lnTo>
                    <a:pt x="3223558" y="213583"/>
                  </a:lnTo>
                  <a:lnTo>
                    <a:pt x="3170284" y="206569"/>
                  </a:lnTo>
                  <a:lnTo>
                    <a:pt x="3115412" y="196432"/>
                  </a:lnTo>
                  <a:lnTo>
                    <a:pt x="3059829" y="185298"/>
                  </a:lnTo>
                  <a:lnTo>
                    <a:pt x="3003929" y="176450"/>
                  </a:lnTo>
                  <a:lnTo>
                    <a:pt x="2944770" y="165499"/>
                  </a:lnTo>
                  <a:lnTo>
                    <a:pt x="2883382" y="154002"/>
                  </a:lnTo>
                  <a:lnTo>
                    <a:pt x="2821003" y="144993"/>
                  </a:lnTo>
                  <a:lnTo>
                    <a:pt x="2788460" y="139783"/>
                  </a:lnTo>
                  <a:lnTo>
                    <a:pt x="2755065" y="133970"/>
                  </a:lnTo>
                  <a:lnTo>
                    <a:pt x="2721104" y="127755"/>
                  </a:lnTo>
                  <a:lnTo>
                    <a:pt x="2686765" y="122442"/>
                  </a:lnTo>
                  <a:lnTo>
                    <a:pt x="2652174" y="117730"/>
                  </a:lnTo>
                  <a:lnTo>
                    <a:pt x="2617415" y="113419"/>
                  </a:lnTo>
                  <a:lnTo>
                    <a:pt x="2581374" y="108205"/>
                  </a:lnTo>
                  <a:lnTo>
                    <a:pt x="2544478" y="102390"/>
                  </a:lnTo>
                  <a:lnTo>
                    <a:pt x="2507013" y="96173"/>
                  </a:lnTo>
                  <a:lnTo>
                    <a:pt x="2470338" y="90859"/>
                  </a:lnTo>
                  <a:lnTo>
                    <a:pt x="2434190" y="86146"/>
                  </a:lnTo>
                  <a:lnTo>
                    <a:pt x="2398392" y="81835"/>
                  </a:lnTo>
                  <a:lnTo>
                    <a:pt x="2361659" y="77790"/>
                  </a:lnTo>
                  <a:lnTo>
                    <a:pt x="2324303" y="73925"/>
                  </a:lnTo>
                  <a:lnTo>
                    <a:pt x="2286530" y="70177"/>
                  </a:lnTo>
                  <a:lnTo>
                    <a:pt x="2247310" y="66509"/>
                  </a:lnTo>
                  <a:lnTo>
                    <a:pt x="2207125" y="62894"/>
                  </a:lnTo>
                  <a:lnTo>
                    <a:pt x="2166298" y="59314"/>
                  </a:lnTo>
                  <a:lnTo>
                    <a:pt x="2125041" y="55758"/>
                  </a:lnTo>
                  <a:lnTo>
                    <a:pt x="2083499" y="52217"/>
                  </a:lnTo>
                  <a:lnTo>
                    <a:pt x="2041766" y="48687"/>
                  </a:lnTo>
                  <a:lnTo>
                    <a:pt x="1999906" y="45163"/>
                  </a:lnTo>
                  <a:lnTo>
                    <a:pt x="1957962" y="41645"/>
                  </a:lnTo>
                  <a:lnTo>
                    <a:pt x="1915960" y="38129"/>
                  </a:lnTo>
                  <a:lnTo>
                    <a:pt x="1872752" y="34615"/>
                  </a:lnTo>
                  <a:lnTo>
                    <a:pt x="1828739" y="31103"/>
                  </a:lnTo>
                  <a:lnTo>
                    <a:pt x="1784188" y="27591"/>
                  </a:lnTo>
                  <a:lnTo>
                    <a:pt x="1739280" y="24081"/>
                  </a:lnTo>
                  <a:lnTo>
                    <a:pt x="1694134" y="20571"/>
                  </a:lnTo>
                  <a:lnTo>
                    <a:pt x="1648828" y="17061"/>
                  </a:lnTo>
                  <a:lnTo>
                    <a:pt x="1603417" y="14721"/>
                  </a:lnTo>
                  <a:lnTo>
                    <a:pt x="1557935" y="13161"/>
                  </a:lnTo>
                  <a:lnTo>
                    <a:pt x="1512406" y="12121"/>
                  </a:lnTo>
                  <a:lnTo>
                    <a:pt x="1466845" y="10257"/>
                  </a:lnTo>
                  <a:lnTo>
                    <a:pt x="1421263" y="7845"/>
                  </a:lnTo>
                  <a:lnTo>
                    <a:pt x="1375668" y="5068"/>
                  </a:lnTo>
                  <a:lnTo>
                    <a:pt x="1330063" y="3216"/>
                  </a:lnTo>
                  <a:lnTo>
                    <a:pt x="1284452" y="1981"/>
                  </a:lnTo>
                  <a:lnTo>
                    <a:pt x="1238837" y="1158"/>
                  </a:lnTo>
                  <a:lnTo>
                    <a:pt x="1192049" y="609"/>
                  </a:lnTo>
                  <a:lnTo>
                    <a:pt x="1144479" y="244"/>
                  </a:lnTo>
                  <a:lnTo>
                    <a:pt x="1096388" y="0"/>
                  </a:lnTo>
                  <a:lnTo>
                    <a:pt x="1046781" y="1007"/>
                  </a:lnTo>
                  <a:lnTo>
                    <a:pt x="996161" y="2848"/>
                  </a:lnTo>
                  <a:lnTo>
                    <a:pt x="944867" y="5246"/>
                  </a:lnTo>
                  <a:lnTo>
                    <a:pt x="894294" y="8014"/>
                  </a:lnTo>
                  <a:lnTo>
                    <a:pt x="844201" y="11029"/>
                  </a:lnTo>
                  <a:lnTo>
                    <a:pt x="794427" y="14209"/>
                  </a:lnTo>
                  <a:lnTo>
                    <a:pt x="743698" y="17499"/>
                  </a:lnTo>
                  <a:lnTo>
                    <a:pt x="692331" y="20862"/>
                  </a:lnTo>
                  <a:lnTo>
                    <a:pt x="640538" y="24274"/>
                  </a:lnTo>
                  <a:lnTo>
                    <a:pt x="588462" y="28888"/>
                  </a:lnTo>
                  <a:lnTo>
                    <a:pt x="536198" y="34304"/>
                  </a:lnTo>
                  <a:lnTo>
                    <a:pt x="483807" y="40254"/>
                  </a:lnTo>
                  <a:lnTo>
                    <a:pt x="431333" y="46560"/>
                  </a:lnTo>
                  <a:lnTo>
                    <a:pt x="378802" y="53104"/>
                  </a:lnTo>
                  <a:lnTo>
                    <a:pt x="326234" y="59807"/>
                  </a:lnTo>
                  <a:lnTo>
                    <a:pt x="277151" y="66615"/>
                  </a:lnTo>
                  <a:lnTo>
                    <a:pt x="230391" y="73493"/>
                  </a:lnTo>
                  <a:lnTo>
                    <a:pt x="185179" y="80418"/>
                  </a:lnTo>
                  <a:lnTo>
                    <a:pt x="144510" y="87374"/>
                  </a:lnTo>
                  <a:lnTo>
                    <a:pt x="106868" y="94352"/>
                  </a:lnTo>
                  <a:lnTo>
                    <a:pt x="47497" y="106004"/>
                  </a:lnTo>
                  <a:lnTo>
                    <a:pt x="0" y="115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814226" y="207797"/>
            <a:ext cx="3469063" cy="1011983"/>
            <a:chOff x="2814226" y="207797"/>
            <a:chExt cx="3469063" cy="1011983"/>
          </a:xfrm>
        </p:grpSpPr>
        <p:sp>
          <p:nvSpPr>
            <p:cNvPr id="2" name="Freeform 1"/>
            <p:cNvSpPr/>
            <p:nvPr/>
          </p:nvSpPr>
          <p:spPr>
            <a:xfrm>
              <a:off x="2814226" y="284269"/>
              <a:ext cx="481194" cy="755441"/>
            </a:xfrm>
            <a:custGeom>
              <a:avLst/>
              <a:gdLst/>
              <a:ahLst/>
              <a:cxnLst/>
              <a:rect l="0" t="0" r="0" b="0"/>
              <a:pathLst>
                <a:path w="481194" h="755441">
                  <a:moveTo>
                    <a:pt x="102167" y="0"/>
                  </a:moveTo>
                  <a:lnTo>
                    <a:pt x="87513" y="55141"/>
                  </a:lnTo>
                  <a:lnTo>
                    <a:pt x="77418" y="114734"/>
                  </a:lnTo>
                  <a:lnTo>
                    <a:pt x="72608" y="167486"/>
                  </a:lnTo>
                  <a:lnTo>
                    <a:pt x="70982" y="227233"/>
                  </a:lnTo>
                  <a:lnTo>
                    <a:pt x="67541" y="284095"/>
                  </a:lnTo>
                  <a:lnTo>
                    <a:pt x="61533" y="345976"/>
                  </a:lnTo>
                  <a:lnTo>
                    <a:pt x="59176" y="406119"/>
                  </a:lnTo>
                  <a:lnTo>
                    <a:pt x="48658" y="466179"/>
                  </a:lnTo>
                  <a:lnTo>
                    <a:pt x="35316" y="528432"/>
                  </a:lnTo>
                  <a:lnTo>
                    <a:pt x="17917" y="591593"/>
                  </a:lnTo>
                  <a:lnTo>
                    <a:pt x="7404" y="638541"/>
                  </a:lnTo>
                  <a:lnTo>
                    <a:pt x="0" y="690666"/>
                  </a:lnTo>
                  <a:lnTo>
                    <a:pt x="926" y="732626"/>
                  </a:lnTo>
                  <a:lnTo>
                    <a:pt x="3087" y="744611"/>
                  </a:lnTo>
                  <a:lnTo>
                    <a:pt x="9208" y="751431"/>
                  </a:lnTo>
                  <a:lnTo>
                    <a:pt x="17967" y="754808"/>
                  </a:lnTo>
                  <a:lnTo>
                    <a:pt x="39009" y="755440"/>
                  </a:lnTo>
                  <a:lnTo>
                    <a:pt x="87352" y="746314"/>
                  </a:lnTo>
                  <a:lnTo>
                    <a:pt x="141355" y="733246"/>
                  </a:lnTo>
                  <a:lnTo>
                    <a:pt x="190496" y="719400"/>
                  </a:lnTo>
                  <a:lnTo>
                    <a:pt x="247922" y="710075"/>
                  </a:lnTo>
                  <a:lnTo>
                    <a:pt x="299642" y="705622"/>
                  </a:lnTo>
                  <a:lnTo>
                    <a:pt x="342402" y="700434"/>
                  </a:lnTo>
                  <a:lnTo>
                    <a:pt x="385583" y="697349"/>
                  </a:lnTo>
                  <a:lnTo>
                    <a:pt x="439996" y="695612"/>
                  </a:lnTo>
                  <a:lnTo>
                    <a:pt x="481193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58507" y="56853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176" y="16789"/>
                  </a:lnTo>
                  <a:lnTo>
                    <a:pt x="5212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7450" y="207797"/>
              <a:ext cx="336913" cy="55416"/>
            </a:xfrm>
            <a:custGeom>
              <a:avLst/>
              <a:gdLst/>
              <a:ahLst/>
              <a:cxnLst/>
              <a:rect l="0" t="0" r="0" b="0"/>
              <a:pathLst>
                <a:path w="336913" h="55416">
                  <a:moveTo>
                    <a:pt x="336912" y="13301"/>
                  </a:moveTo>
                  <a:lnTo>
                    <a:pt x="325734" y="2123"/>
                  </a:lnTo>
                  <a:lnTo>
                    <a:pt x="317762" y="0"/>
                  </a:lnTo>
                  <a:lnTo>
                    <a:pt x="271345" y="4998"/>
                  </a:lnTo>
                  <a:lnTo>
                    <a:pt x="211527" y="11661"/>
                  </a:lnTo>
                  <a:lnTo>
                    <a:pt x="157857" y="21382"/>
                  </a:lnTo>
                  <a:lnTo>
                    <a:pt x="110204" y="31163"/>
                  </a:lnTo>
                  <a:lnTo>
                    <a:pt x="60209" y="41470"/>
                  </a:lnTo>
                  <a:lnTo>
                    <a:pt x="0" y="554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4614" y="633905"/>
              <a:ext cx="419892" cy="396594"/>
            </a:xfrm>
            <a:custGeom>
              <a:avLst/>
              <a:gdLst/>
              <a:ahLst/>
              <a:cxnLst/>
              <a:rect l="0" t="0" r="0" b="0"/>
              <a:pathLst>
                <a:path w="419892" h="396594">
                  <a:moveTo>
                    <a:pt x="261417" y="8333"/>
                  </a:moveTo>
                  <a:lnTo>
                    <a:pt x="223939" y="0"/>
                  </a:lnTo>
                  <a:lnTo>
                    <a:pt x="166926" y="3827"/>
                  </a:lnTo>
                  <a:lnTo>
                    <a:pt x="108914" y="15848"/>
                  </a:lnTo>
                  <a:lnTo>
                    <a:pt x="45972" y="38554"/>
                  </a:lnTo>
                  <a:lnTo>
                    <a:pt x="10408" y="63691"/>
                  </a:lnTo>
                  <a:lnTo>
                    <a:pt x="4000" y="74484"/>
                  </a:lnTo>
                  <a:lnTo>
                    <a:pt x="0" y="98955"/>
                  </a:lnTo>
                  <a:lnTo>
                    <a:pt x="2912" y="108522"/>
                  </a:lnTo>
                  <a:lnTo>
                    <a:pt x="8361" y="116070"/>
                  </a:lnTo>
                  <a:lnTo>
                    <a:pt x="23775" y="127576"/>
                  </a:lnTo>
                  <a:lnTo>
                    <a:pt x="78088" y="148240"/>
                  </a:lnTo>
                  <a:lnTo>
                    <a:pt x="139329" y="161488"/>
                  </a:lnTo>
                  <a:lnTo>
                    <a:pt x="197700" y="168437"/>
                  </a:lnTo>
                  <a:lnTo>
                    <a:pt x="237079" y="180553"/>
                  </a:lnTo>
                  <a:lnTo>
                    <a:pt x="287415" y="205608"/>
                  </a:lnTo>
                  <a:lnTo>
                    <a:pt x="341248" y="233088"/>
                  </a:lnTo>
                  <a:lnTo>
                    <a:pt x="374758" y="255211"/>
                  </a:lnTo>
                  <a:lnTo>
                    <a:pt x="407634" y="296655"/>
                  </a:lnTo>
                  <a:lnTo>
                    <a:pt x="418819" y="321309"/>
                  </a:lnTo>
                  <a:lnTo>
                    <a:pt x="419891" y="343965"/>
                  </a:lnTo>
                  <a:lnTo>
                    <a:pt x="413348" y="362614"/>
                  </a:lnTo>
                  <a:lnTo>
                    <a:pt x="408328" y="370862"/>
                  </a:lnTo>
                  <a:lnTo>
                    <a:pt x="390272" y="383146"/>
                  </a:lnTo>
                  <a:lnTo>
                    <a:pt x="366649" y="391336"/>
                  </a:lnTo>
                  <a:lnTo>
                    <a:pt x="310236" y="396593"/>
                  </a:lnTo>
                  <a:lnTo>
                    <a:pt x="254292" y="392042"/>
                  </a:lnTo>
                  <a:lnTo>
                    <a:pt x="194975" y="379878"/>
                  </a:lnTo>
                  <a:lnTo>
                    <a:pt x="143917" y="363091"/>
                  </a:lnTo>
                  <a:lnTo>
                    <a:pt x="82038" y="330145"/>
                  </a:lnTo>
                  <a:lnTo>
                    <a:pt x="71904" y="3241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69243" y="273740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21057" y="0"/>
                  </a:moveTo>
                  <a:lnTo>
                    <a:pt x="9604" y="48931"/>
                  </a:lnTo>
                  <a:lnTo>
                    <a:pt x="1897" y="108062"/>
                  </a:lnTo>
                  <a:lnTo>
                    <a:pt x="375" y="165972"/>
                  </a:lnTo>
                  <a:lnTo>
                    <a:pt x="74" y="229404"/>
                  </a:lnTo>
                  <a:lnTo>
                    <a:pt x="3142" y="276202"/>
                  </a:lnTo>
                  <a:lnTo>
                    <a:pt x="9069" y="338828"/>
                  </a:lnTo>
                  <a:lnTo>
                    <a:pt x="10097" y="387653"/>
                  </a:lnTo>
                  <a:lnTo>
                    <a:pt x="9273" y="449317"/>
                  </a:lnTo>
                  <a:lnTo>
                    <a:pt x="3268" y="498249"/>
                  </a:lnTo>
                  <a:lnTo>
                    <a:pt x="646" y="557298"/>
                  </a:lnTo>
                  <a:lnTo>
                    <a:pt x="128" y="619611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8145" y="536953"/>
              <a:ext cx="421141" cy="52643"/>
            </a:xfrm>
            <a:custGeom>
              <a:avLst/>
              <a:gdLst/>
              <a:ahLst/>
              <a:cxnLst/>
              <a:rect l="0" t="0" r="0" b="0"/>
              <a:pathLst>
                <a:path w="421141" h="52643">
                  <a:moveTo>
                    <a:pt x="421140" y="0"/>
                  </a:moveTo>
                  <a:lnTo>
                    <a:pt x="368112" y="14654"/>
                  </a:lnTo>
                  <a:lnTo>
                    <a:pt x="311836" y="28198"/>
                  </a:lnTo>
                  <a:lnTo>
                    <a:pt x="255140" y="42138"/>
                  </a:lnTo>
                  <a:lnTo>
                    <a:pt x="203888" y="49530"/>
                  </a:lnTo>
                  <a:lnTo>
                    <a:pt x="149708" y="51720"/>
                  </a:lnTo>
                  <a:lnTo>
                    <a:pt x="106311" y="52233"/>
                  </a:lnTo>
                  <a:lnTo>
                    <a:pt x="47097" y="5252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1927" y="726466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31586" y="0"/>
                  </a:moveTo>
                  <a:lnTo>
                    <a:pt x="16932" y="55141"/>
                  </a:lnTo>
                  <a:lnTo>
                    <a:pt x="12425" y="103556"/>
                  </a:lnTo>
                  <a:lnTo>
                    <a:pt x="11090" y="154945"/>
                  </a:lnTo>
                  <a:lnTo>
                    <a:pt x="9470" y="21396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42984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8269" y="641704"/>
              <a:ext cx="378536" cy="337447"/>
            </a:xfrm>
            <a:custGeom>
              <a:avLst/>
              <a:gdLst/>
              <a:ahLst/>
              <a:cxnLst/>
              <a:rect l="0" t="0" r="0" b="0"/>
              <a:pathLst>
                <a:path w="378536" h="337447">
                  <a:moveTo>
                    <a:pt x="0" y="105819"/>
                  </a:moveTo>
                  <a:lnTo>
                    <a:pt x="16789" y="160864"/>
                  </a:lnTo>
                  <a:lnTo>
                    <a:pt x="26084" y="220331"/>
                  </a:lnTo>
                  <a:lnTo>
                    <a:pt x="31669" y="271895"/>
                  </a:lnTo>
                  <a:lnTo>
                    <a:pt x="38499" y="303855"/>
                  </a:lnTo>
                  <a:lnTo>
                    <a:pt x="39704" y="302184"/>
                  </a:lnTo>
                  <a:lnTo>
                    <a:pt x="40627" y="247404"/>
                  </a:lnTo>
                  <a:lnTo>
                    <a:pt x="33718" y="195267"/>
                  </a:lnTo>
                  <a:lnTo>
                    <a:pt x="35337" y="146360"/>
                  </a:lnTo>
                  <a:lnTo>
                    <a:pt x="46365" y="83021"/>
                  </a:lnTo>
                  <a:lnTo>
                    <a:pt x="51967" y="74243"/>
                  </a:lnTo>
                  <a:lnTo>
                    <a:pt x="59211" y="69560"/>
                  </a:lnTo>
                  <a:lnTo>
                    <a:pt x="67550" y="67608"/>
                  </a:lnTo>
                  <a:lnTo>
                    <a:pt x="75449" y="69817"/>
                  </a:lnTo>
                  <a:lnTo>
                    <a:pt x="90465" y="81629"/>
                  </a:lnTo>
                  <a:lnTo>
                    <a:pt x="106483" y="108010"/>
                  </a:lnTo>
                  <a:lnTo>
                    <a:pt x="129612" y="164007"/>
                  </a:lnTo>
                  <a:lnTo>
                    <a:pt x="146658" y="218222"/>
                  </a:lnTo>
                  <a:lnTo>
                    <a:pt x="150415" y="229887"/>
                  </a:lnTo>
                  <a:lnTo>
                    <a:pt x="152919" y="231815"/>
                  </a:lnTo>
                  <a:lnTo>
                    <a:pt x="154589" y="227251"/>
                  </a:lnTo>
                  <a:lnTo>
                    <a:pt x="157488" y="169296"/>
                  </a:lnTo>
                  <a:lnTo>
                    <a:pt x="160960" y="107612"/>
                  </a:lnTo>
                  <a:lnTo>
                    <a:pt x="172474" y="67356"/>
                  </a:lnTo>
                  <a:lnTo>
                    <a:pt x="197326" y="27901"/>
                  </a:lnTo>
                  <a:lnTo>
                    <a:pt x="223413" y="4873"/>
                  </a:lnTo>
                  <a:lnTo>
                    <a:pt x="233170" y="1087"/>
                  </a:lnTo>
                  <a:lnTo>
                    <a:pt x="253370" y="0"/>
                  </a:lnTo>
                  <a:lnTo>
                    <a:pt x="284473" y="11554"/>
                  </a:lnTo>
                  <a:lnTo>
                    <a:pt x="315915" y="40974"/>
                  </a:lnTo>
                  <a:lnTo>
                    <a:pt x="341170" y="84431"/>
                  </a:lnTo>
                  <a:lnTo>
                    <a:pt x="361115" y="137361"/>
                  </a:lnTo>
                  <a:lnTo>
                    <a:pt x="368209" y="193981"/>
                  </a:lnTo>
                  <a:lnTo>
                    <a:pt x="376543" y="244506"/>
                  </a:lnTo>
                  <a:lnTo>
                    <a:pt x="378535" y="299200"/>
                  </a:lnTo>
                  <a:lnTo>
                    <a:pt x="375689" y="317718"/>
                  </a:lnTo>
                  <a:lnTo>
                    <a:pt x="368498" y="3374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01801" y="693159"/>
              <a:ext cx="293992" cy="307579"/>
            </a:xfrm>
            <a:custGeom>
              <a:avLst/>
              <a:gdLst/>
              <a:ahLst/>
              <a:cxnLst/>
              <a:rect l="0" t="0" r="0" b="0"/>
              <a:pathLst>
                <a:path w="293992" h="307579">
                  <a:moveTo>
                    <a:pt x="167649" y="149120"/>
                  </a:moveTo>
                  <a:lnTo>
                    <a:pt x="182304" y="105158"/>
                  </a:lnTo>
                  <a:lnTo>
                    <a:pt x="182741" y="85128"/>
                  </a:lnTo>
                  <a:lnTo>
                    <a:pt x="173490" y="43673"/>
                  </a:lnTo>
                  <a:lnTo>
                    <a:pt x="158202" y="17791"/>
                  </a:lnTo>
                  <a:lnTo>
                    <a:pt x="142394" y="5744"/>
                  </a:lnTo>
                  <a:lnTo>
                    <a:pt x="133265" y="894"/>
                  </a:lnTo>
                  <a:lnTo>
                    <a:pt x="122499" y="0"/>
                  </a:lnTo>
                  <a:lnTo>
                    <a:pt x="98060" y="5246"/>
                  </a:lnTo>
                  <a:lnTo>
                    <a:pt x="69171" y="21353"/>
                  </a:lnTo>
                  <a:lnTo>
                    <a:pt x="45794" y="46533"/>
                  </a:lnTo>
                  <a:lnTo>
                    <a:pt x="18104" y="94888"/>
                  </a:lnTo>
                  <a:lnTo>
                    <a:pt x="3275" y="149499"/>
                  </a:lnTo>
                  <a:lnTo>
                    <a:pt x="0" y="210936"/>
                  </a:lnTo>
                  <a:lnTo>
                    <a:pt x="10752" y="273897"/>
                  </a:lnTo>
                  <a:lnTo>
                    <a:pt x="13919" y="284948"/>
                  </a:lnTo>
                  <a:lnTo>
                    <a:pt x="19539" y="293484"/>
                  </a:lnTo>
                  <a:lnTo>
                    <a:pt x="35142" y="306089"/>
                  </a:lnTo>
                  <a:lnTo>
                    <a:pt x="44216" y="307578"/>
                  </a:lnTo>
                  <a:lnTo>
                    <a:pt x="94333" y="292849"/>
                  </a:lnTo>
                  <a:lnTo>
                    <a:pt x="125649" y="271255"/>
                  </a:lnTo>
                  <a:lnTo>
                    <a:pt x="145976" y="242630"/>
                  </a:lnTo>
                  <a:lnTo>
                    <a:pt x="170797" y="180596"/>
                  </a:lnTo>
                  <a:lnTo>
                    <a:pt x="182786" y="145589"/>
                  </a:lnTo>
                  <a:lnTo>
                    <a:pt x="181006" y="151060"/>
                  </a:lnTo>
                  <a:lnTo>
                    <a:pt x="190003" y="204329"/>
                  </a:lnTo>
                  <a:lnTo>
                    <a:pt x="203001" y="252832"/>
                  </a:lnTo>
                  <a:lnTo>
                    <a:pt x="216117" y="271644"/>
                  </a:lnTo>
                  <a:lnTo>
                    <a:pt x="233644" y="286633"/>
                  </a:lnTo>
                  <a:lnTo>
                    <a:pt x="262073" y="300479"/>
                  </a:lnTo>
                  <a:lnTo>
                    <a:pt x="293991" y="3070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80671" y="263212"/>
              <a:ext cx="51993" cy="758053"/>
            </a:xfrm>
            <a:custGeom>
              <a:avLst/>
              <a:gdLst/>
              <a:ahLst/>
              <a:cxnLst/>
              <a:rect l="0" t="0" r="0" b="0"/>
              <a:pathLst>
                <a:path w="51993" h="758053">
                  <a:moveTo>
                    <a:pt x="9878" y="0"/>
                  </a:moveTo>
                  <a:lnTo>
                    <a:pt x="1545" y="52050"/>
                  </a:lnTo>
                  <a:lnTo>
                    <a:pt x="0" y="111349"/>
                  </a:lnTo>
                  <a:lnTo>
                    <a:pt x="2662" y="171422"/>
                  </a:lnTo>
                  <a:lnTo>
                    <a:pt x="8452" y="233643"/>
                  </a:lnTo>
                  <a:lnTo>
                    <a:pt x="16832" y="292163"/>
                  </a:lnTo>
                  <a:lnTo>
                    <a:pt x="20517" y="340551"/>
                  </a:lnTo>
                  <a:lnTo>
                    <a:pt x="28531" y="399415"/>
                  </a:lnTo>
                  <a:lnTo>
                    <a:pt x="30460" y="456103"/>
                  </a:lnTo>
                  <a:lnTo>
                    <a:pt x="30841" y="512361"/>
                  </a:lnTo>
                  <a:lnTo>
                    <a:pt x="34036" y="574773"/>
                  </a:lnTo>
                  <a:lnTo>
                    <a:pt x="39263" y="633557"/>
                  </a:lnTo>
                  <a:lnTo>
                    <a:pt x="43931" y="689189"/>
                  </a:lnTo>
                  <a:lnTo>
                    <a:pt x="49603" y="729069"/>
                  </a:lnTo>
                  <a:lnTo>
                    <a:pt x="51992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48394" y="568538"/>
              <a:ext cx="505368" cy="19997"/>
            </a:xfrm>
            <a:custGeom>
              <a:avLst/>
              <a:gdLst/>
              <a:ahLst/>
              <a:cxnLst/>
              <a:rect l="0" t="0" r="0" b="0"/>
              <a:pathLst>
                <a:path w="505368" h="19997">
                  <a:moveTo>
                    <a:pt x="505367" y="0"/>
                  </a:moveTo>
                  <a:lnTo>
                    <a:pt x="443275" y="5590"/>
                  </a:lnTo>
                  <a:lnTo>
                    <a:pt x="382315" y="10723"/>
                  </a:lnTo>
                  <a:lnTo>
                    <a:pt x="324238" y="17475"/>
                  </a:lnTo>
                  <a:lnTo>
                    <a:pt x="264916" y="19996"/>
                  </a:lnTo>
                  <a:lnTo>
                    <a:pt x="204884" y="17728"/>
                  </a:lnTo>
                  <a:lnTo>
                    <a:pt x="153294" y="11951"/>
                  </a:lnTo>
                  <a:lnTo>
                    <a:pt x="95704" y="9640"/>
                  </a:lnTo>
                  <a:lnTo>
                    <a:pt x="43954" y="33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06404" y="73699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4654" y="177999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06404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53803" y="701340"/>
              <a:ext cx="273742" cy="309396"/>
            </a:xfrm>
            <a:custGeom>
              <a:avLst/>
              <a:gdLst/>
              <a:ahLst/>
              <a:cxnLst/>
              <a:rect l="0" t="0" r="0" b="0"/>
              <a:pathLst>
                <a:path w="273742" h="309396">
                  <a:moveTo>
                    <a:pt x="0" y="77768"/>
                  </a:moveTo>
                  <a:lnTo>
                    <a:pt x="14654" y="138499"/>
                  </a:lnTo>
                  <a:lnTo>
                    <a:pt x="20962" y="199425"/>
                  </a:lnTo>
                  <a:lnTo>
                    <a:pt x="32260" y="253401"/>
                  </a:lnTo>
                  <a:lnTo>
                    <a:pt x="36565" y="268131"/>
                  </a:lnTo>
                  <a:lnTo>
                    <a:pt x="22601" y="207906"/>
                  </a:lnTo>
                  <a:lnTo>
                    <a:pt x="5158" y="148405"/>
                  </a:lnTo>
                  <a:lnTo>
                    <a:pt x="1019" y="86262"/>
                  </a:lnTo>
                  <a:lnTo>
                    <a:pt x="5891" y="48699"/>
                  </a:lnTo>
                  <a:lnTo>
                    <a:pt x="20333" y="15343"/>
                  </a:lnTo>
                  <a:lnTo>
                    <a:pt x="28763" y="8075"/>
                  </a:lnTo>
                  <a:lnTo>
                    <a:pt x="50608" y="0"/>
                  </a:lnTo>
                  <a:lnTo>
                    <a:pt x="72795" y="2651"/>
                  </a:lnTo>
                  <a:lnTo>
                    <a:pt x="132289" y="29835"/>
                  </a:lnTo>
                  <a:lnTo>
                    <a:pt x="160209" y="52387"/>
                  </a:lnTo>
                  <a:lnTo>
                    <a:pt x="210870" y="108553"/>
                  </a:lnTo>
                  <a:lnTo>
                    <a:pt x="243168" y="159715"/>
                  </a:lnTo>
                  <a:lnTo>
                    <a:pt x="262026" y="211762"/>
                  </a:lnTo>
                  <a:lnTo>
                    <a:pt x="270270" y="251611"/>
                  </a:lnTo>
                  <a:lnTo>
                    <a:pt x="273741" y="3093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85389" y="746695"/>
              <a:ext cx="597900" cy="473085"/>
            </a:xfrm>
            <a:custGeom>
              <a:avLst/>
              <a:gdLst/>
              <a:ahLst/>
              <a:cxnLst/>
              <a:rect l="0" t="0" r="0" b="0"/>
              <a:pathLst>
                <a:path w="597900" h="473085">
                  <a:moveTo>
                    <a:pt x="547481" y="179812"/>
                  </a:moveTo>
                  <a:lnTo>
                    <a:pt x="563122" y="153426"/>
                  </a:lnTo>
                  <a:lnTo>
                    <a:pt x="571200" y="130260"/>
                  </a:lnTo>
                  <a:lnTo>
                    <a:pt x="571146" y="90911"/>
                  </a:lnTo>
                  <a:lnTo>
                    <a:pt x="558133" y="55205"/>
                  </a:lnTo>
                  <a:lnTo>
                    <a:pt x="539459" y="27988"/>
                  </a:lnTo>
                  <a:lnTo>
                    <a:pt x="513519" y="5106"/>
                  </a:lnTo>
                  <a:lnTo>
                    <a:pt x="490663" y="0"/>
                  </a:lnTo>
                  <a:lnTo>
                    <a:pt x="443451" y="6253"/>
                  </a:lnTo>
                  <a:lnTo>
                    <a:pt x="410982" y="21023"/>
                  </a:lnTo>
                  <a:lnTo>
                    <a:pt x="379135" y="45806"/>
                  </a:lnTo>
                  <a:lnTo>
                    <a:pt x="358650" y="75376"/>
                  </a:lnTo>
                  <a:lnTo>
                    <a:pt x="345172" y="111953"/>
                  </a:lnTo>
                  <a:lnTo>
                    <a:pt x="344948" y="152427"/>
                  </a:lnTo>
                  <a:lnTo>
                    <a:pt x="352290" y="188466"/>
                  </a:lnTo>
                  <a:lnTo>
                    <a:pt x="367464" y="215781"/>
                  </a:lnTo>
                  <a:lnTo>
                    <a:pt x="383246" y="228164"/>
                  </a:lnTo>
                  <a:lnTo>
                    <a:pt x="392368" y="233104"/>
                  </a:lnTo>
                  <a:lnTo>
                    <a:pt x="414981" y="235473"/>
                  </a:lnTo>
                  <a:lnTo>
                    <a:pt x="462037" y="227462"/>
                  </a:lnTo>
                  <a:lnTo>
                    <a:pt x="488889" y="212388"/>
                  </a:lnTo>
                  <a:lnTo>
                    <a:pt x="526103" y="176361"/>
                  </a:lnTo>
                  <a:lnTo>
                    <a:pt x="533229" y="166983"/>
                  </a:lnTo>
                  <a:lnTo>
                    <a:pt x="539150" y="165410"/>
                  </a:lnTo>
                  <a:lnTo>
                    <a:pt x="544266" y="169041"/>
                  </a:lnTo>
                  <a:lnTo>
                    <a:pt x="571841" y="228393"/>
                  </a:lnTo>
                  <a:lnTo>
                    <a:pt x="588861" y="284988"/>
                  </a:lnTo>
                  <a:lnTo>
                    <a:pt x="597899" y="341228"/>
                  </a:lnTo>
                  <a:lnTo>
                    <a:pt x="592896" y="363076"/>
                  </a:lnTo>
                  <a:lnTo>
                    <a:pt x="581704" y="380586"/>
                  </a:lnTo>
                  <a:lnTo>
                    <a:pt x="524561" y="431299"/>
                  </a:lnTo>
                  <a:lnTo>
                    <a:pt x="472721" y="451930"/>
                  </a:lnTo>
                  <a:lnTo>
                    <a:pt x="417420" y="461681"/>
                  </a:lnTo>
                  <a:lnTo>
                    <a:pt x="369864" y="463371"/>
                  </a:lnTo>
                  <a:lnTo>
                    <a:pt x="318729" y="469460"/>
                  </a:lnTo>
                  <a:lnTo>
                    <a:pt x="260944" y="473084"/>
                  </a:lnTo>
                  <a:lnTo>
                    <a:pt x="199369" y="468569"/>
                  </a:lnTo>
                  <a:lnTo>
                    <a:pt x="154508" y="466076"/>
                  </a:lnTo>
                  <a:lnTo>
                    <a:pt x="92573" y="464673"/>
                  </a:lnTo>
                  <a:lnTo>
                    <a:pt x="29724" y="464198"/>
                  </a:lnTo>
                  <a:lnTo>
                    <a:pt x="0" y="464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90755" y="1905658"/>
            <a:ext cx="2677443" cy="1380598"/>
            <a:chOff x="690755" y="1905658"/>
            <a:chExt cx="2677443" cy="1380598"/>
          </a:xfrm>
        </p:grpSpPr>
        <p:sp>
          <p:nvSpPr>
            <p:cNvPr id="19" name="Freeform 18"/>
            <p:cNvSpPr/>
            <p:nvPr/>
          </p:nvSpPr>
          <p:spPr>
            <a:xfrm>
              <a:off x="690755" y="1905658"/>
              <a:ext cx="14655" cy="389555"/>
            </a:xfrm>
            <a:custGeom>
              <a:avLst/>
              <a:gdLst/>
              <a:ahLst/>
              <a:cxnLst/>
              <a:rect l="0" t="0" r="0" b="0"/>
              <a:pathLst>
                <a:path w="14655" h="389555">
                  <a:moveTo>
                    <a:pt x="14654" y="0"/>
                  </a:moveTo>
                  <a:lnTo>
                    <a:pt x="0" y="49551"/>
                  </a:lnTo>
                  <a:lnTo>
                    <a:pt x="3267" y="110956"/>
                  </a:lnTo>
                  <a:lnTo>
                    <a:pt x="10760" y="162077"/>
                  </a:lnTo>
                  <a:lnTo>
                    <a:pt x="13500" y="214269"/>
                  </a:lnTo>
                  <a:lnTo>
                    <a:pt x="13142" y="265608"/>
                  </a:lnTo>
                  <a:lnTo>
                    <a:pt x="6253" y="325470"/>
                  </a:lnTo>
                  <a:lnTo>
                    <a:pt x="4756" y="361987"/>
                  </a:lnTo>
                  <a:lnTo>
                    <a:pt x="412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84393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39314" y="1926715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54144"/>
                  </a:lnTo>
                  <a:lnTo>
                    <a:pt x="3828" y="114680"/>
                  </a:lnTo>
                  <a:lnTo>
                    <a:pt x="6998" y="171239"/>
                  </a:lnTo>
                  <a:lnTo>
                    <a:pt x="15305" y="230357"/>
                  </a:lnTo>
                  <a:lnTo>
                    <a:pt x="17808" y="278953"/>
                  </a:lnTo>
                  <a:lnTo>
                    <a:pt x="21773" y="341538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68663" y="1929393"/>
              <a:ext cx="463255" cy="407934"/>
            </a:xfrm>
            <a:custGeom>
              <a:avLst/>
              <a:gdLst/>
              <a:ahLst/>
              <a:cxnLst/>
              <a:rect l="0" t="0" r="0" b="0"/>
              <a:pathLst>
                <a:path w="463255" h="407934">
                  <a:moveTo>
                    <a:pt x="0" y="113135"/>
                  </a:moveTo>
                  <a:lnTo>
                    <a:pt x="17981" y="89089"/>
                  </a:lnTo>
                  <a:lnTo>
                    <a:pt x="73184" y="46500"/>
                  </a:lnTo>
                  <a:lnTo>
                    <a:pt x="99413" y="26581"/>
                  </a:lnTo>
                  <a:lnTo>
                    <a:pt x="162512" y="4959"/>
                  </a:lnTo>
                  <a:lnTo>
                    <a:pt x="223867" y="0"/>
                  </a:lnTo>
                  <a:lnTo>
                    <a:pt x="260913" y="7344"/>
                  </a:lnTo>
                  <a:lnTo>
                    <a:pt x="301753" y="30193"/>
                  </a:lnTo>
                  <a:lnTo>
                    <a:pt x="325324" y="53465"/>
                  </a:lnTo>
                  <a:lnTo>
                    <a:pt x="344007" y="82587"/>
                  </a:lnTo>
                  <a:lnTo>
                    <a:pt x="351763" y="104237"/>
                  </a:lnTo>
                  <a:lnTo>
                    <a:pt x="355211" y="129458"/>
                  </a:lnTo>
                  <a:lnTo>
                    <a:pt x="350504" y="150025"/>
                  </a:lnTo>
                  <a:lnTo>
                    <a:pt x="339443" y="166965"/>
                  </a:lnTo>
                  <a:lnTo>
                    <a:pt x="293745" y="204076"/>
                  </a:lnTo>
                  <a:lnTo>
                    <a:pt x="262900" y="219759"/>
                  </a:lnTo>
                  <a:lnTo>
                    <a:pt x="258325" y="226332"/>
                  </a:lnTo>
                  <a:lnTo>
                    <a:pt x="257614" y="234223"/>
                  </a:lnTo>
                  <a:lnTo>
                    <a:pt x="259480" y="242993"/>
                  </a:lnTo>
                  <a:lnTo>
                    <a:pt x="270912" y="258977"/>
                  </a:lnTo>
                  <a:lnTo>
                    <a:pt x="327059" y="305631"/>
                  </a:lnTo>
                  <a:lnTo>
                    <a:pt x="389614" y="354628"/>
                  </a:lnTo>
                  <a:lnTo>
                    <a:pt x="446491" y="394227"/>
                  </a:lnTo>
                  <a:lnTo>
                    <a:pt x="463254" y="407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27988" y="2166097"/>
              <a:ext cx="173230" cy="143396"/>
            </a:xfrm>
            <a:custGeom>
              <a:avLst/>
              <a:gdLst/>
              <a:ahLst/>
              <a:cxnLst/>
              <a:rect l="0" t="0" r="0" b="0"/>
              <a:pathLst>
                <a:path w="173230" h="143396">
                  <a:moveTo>
                    <a:pt x="130271" y="13302"/>
                  </a:moveTo>
                  <a:lnTo>
                    <a:pt x="119092" y="2123"/>
                  </a:lnTo>
                  <a:lnTo>
                    <a:pt x="111120" y="0"/>
                  </a:lnTo>
                  <a:lnTo>
                    <a:pt x="78713" y="2601"/>
                  </a:lnTo>
                  <a:lnTo>
                    <a:pt x="47534" y="11951"/>
                  </a:lnTo>
                  <a:lnTo>
                    <a:pt x="30718" y="22840"/>
                  </a:lnTo>
                  <a:lnTo>
                    <a:pt x="18564" y="38598"/>
                  </a:lnTo>
                  <a:lnTo>
                    <a:pt x="1231" y="77310"/>
                  </a:lnTo>
                  <a:lnTo>
                    <a:pt x="0" y="97902"/>
                  </a:lnTo>
                  <a:lnTo>
                    <a:pt x="1310" y="108306"/>
                  </a:lnTo>
                  <a:lnTo>
                    <a:pt x="5692" y="116412"/>
                  </a:lnTo>
                  <a:lnTo>
                    <a:pt x="19920" y="128539"/>
                  </a:lnTo>
                  <a:lnTo>
                    <a:pt x="47661" y="141942"/>
                  </a:lnTo>
                  <a:lnTo>
                    <a:pt x="70939" y="143395"/>
                  </a:lnTo>
                  <a:lnTo>
                    <a:pt x="118421" y="134795"/>
                  </a:lnTo>
                  <a:lnTo>
                    <a:pt x="145347" y="119620"/>
                  </a:lnTo>
                  <a:lnTo>
                    <a:pt x="168143" y="94716"/>
                  </a:lnTo>
                  <a:lnTo>
                    <a:pt x="173229" y="72103"/>
                  </a:lnTo>
                  <a:lnTo>
                    <a:pt x="166962" y="25046"/>
                  </a:lnTo>
                  <a:lnTo>
                    <a:pt x="161006" y="12672"/>
                  </a:lnTo>
                  <a:lnTo>
                    <a:pt x="151328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74072" y="2158342"/>
              <a:ext cx="168729" cy="171537"/>
            </a:xfrm>
            <a:custGeom>
              <a:avLst/>
              <a:gdLst/>
              <a:ahLst/>
              <a:cxnLst/>
              <a:rect l="0" t="0" r="0" b="0"/>
              <a:pathLst>
                <a:path w="168729" h="171537">
                  <a:moveTo>
                    <a:pt x="0" y="10528"/>
                  </a:moveTo>
                  <a:lnTo>
                    <a:pt x="8333" y="48006"/>
                  </a:lnTo>
                  <a:lnTo>
                    <a:pt x="15684" y="93840"/>
                  </a:lnTo>
                  <a:lnTo>
                    <a:pt x="36807" y="135519"/>
                  </a:lnTo>
                  <a:lnTo>
                    <a:pt x="49894" y="152258"/>
                  </a:lnTo>
                  <a:lnTo>
                    <a:pt x="76005" y="169245"/>
                  </a:lnTo>
                  <a:lnTo>
                    <a:pt x="95781" y="171536"/>
                  </a:lnTo>
                  <a:lnTo>
                    <a:pt x="116269" y="167485"/>
                  </a:lnTo>
                  <a:lnTo>
                    <a:pt x="137073" y="157886"/>
                  </a:lnTo>
                  <a:lnTo>
                    <a:pt x="154898" y="139581"/>
                  </a:lnTo>
                  <a:lnTo>
                    <a:pt x="162927" y="128149"/>
                  </a:lnTo>
                  <a:lnTo>
                    <a:pt x="168728" y="102968"/>
                  </a:lnTo>
                  <a:lnTo>
                    <a:pt x="168510" y="4867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05699" y="2152759"/>
              <a:ext cx="221100" cy="174040"/>
            </a:xfrm>
            <a:custGeom>
              <a:avLst/>
              <a:gdLst/>
              <a:ahLst/>
              <a:cxnLst/>
              <a:rect l="0" t="0" r="0" b="0"/>
              <a:pathLst>
                <a:path w="221100" h="174040">
                  <a:moveTo>
                    <a:pt x="0" y="68754"/>
                  </a:moveTo>
                  <a:lnTo>
                    <a:pt x="15641" y="86734"/>
                  </a:lnTo>
                  <a:lnTo>
                    <a:pt x="31209" y="129107"/>
                  </a:lnTo>
                  <a:lnTo>
                    <a:pt x="36097" y="150560"/>
                  </a:lnTo>
                  <a:lnTo>
                    <a:pt x="35763" y="151367"/>
                  </a:lnTo>
                  <a:lnTo>
                    <a:pt x="34371" y="148396"/>
                  </a:lnTo>
                  <a:lnTo>
                    <a:pt x="33306" y="102769"/>
                  </a:lnTo>
                  <a:lnTo>
                    <a:pt x="43147" y="50603"/>
                  </a:lnTo>
                  <a:lnTo>
                    <a:pt x="50762" y="29101"/>
                  </a:lnTo>
                  <a:lnTo>
                    <a:pt x="61945" y="11746"/>
                  </a:lnTo>
                  <a:lnTo>
                    <a:pt x="70543" y="6182"/>
                  </a:lnTo>
                  <a:lnTo>
                    <a:pt x="92574" y="0"/>
                  </a:lnTo>
                  <a:lnTo>
                    <a:pt x="125695" y="2109"/>
                  </a:lnTo>
                  <a:lnTo>
                    <a:pt x="135270" y="7946"/>
                  </a:lnTo>
                  <a:lnTo>
                    <a:pt x="174802" y="58305"/>
                  </a:lnTo>
                  <a:lnTo>
                    <a:pt x="208465" y="121403"/>
                  </a:lnTo>
                  <a:lnTo>
                    <a:pt x="221099" y="174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17607" y="1965843"/>
              <a:ext cx="225047" cy="412304"/>
            </a:xfrm>
            <a:custGeom>
              <a:avLst/>
              <a:gdLst/>
              <a:ahLst/>
              <a:cxnLst/>
              <a:rect l="0" t="0" r="0" b="0"/>
              <a:pathLst>
                <a:path w="225047" h="412304">
                  <a:moveTo>
                    <a:pt x="109232" y="297783"/>
                  </a:moveTo>
                  <a:lnTo>
                    <a:pt x="114821" y="281016"/>
                  </a:lnTo>
                  <a:lnTo>
                    <a:pt x="111326" y="263425"/>
                  </a:lnTo>
                  <a:lnTo>
                    <a:pt x="107119" y="253821"/>
                  </a:lnTo>
                  <a:lnTo>
                    <a:pt x="93085" y="240030"/>
                  </a:lnTo>
                  <a:lnTo>
                    <a:pt x="84429" y="234715"/>
                  </a:lnTo>
                  <a:lnTo>
                    <a:pt x="75149" y="233511"/>
                  </a:lnTo>
                  <a:lnTo>
                    <a:pt x="55480" y="238412"/>
                  </a:lnTo>
                  <a:lnTo>
                    <a:pt x="30264" y="254326"/>
                  </a:lnTo>
                  <a:lnTo>
                    <a:pt x="18373" y="270280"/>
                  </a:lnTo>
                  <a:lnTo>
                    <a:pt x="1207" y="309118"/>
                  </a:lnTo>
                  <a:lnTo>
                    <a:pt x="0" y="329727"/>
                  </a:lnTo>
                  <a:lnTo>
                    <a:pt x="8757" y="371554"/>
                  </a:lnTo>
                  <a:lnTo>
                    <a:pt x="23959" y="403090"/>
                  </a:lnTo>
                  <a:lnTo>
                    <a:pt x="32496" y="408932"/>
                  </a:lnTo>
                  <a:lnTo>
                    <a:pt x="54460" y="412303"/>
                  </a:lnTo>
                  <a:lnTo>
                    <a:pt x="87544" y="407625"/>
                  </a:lnTo>
                  <a:lnTo>
                    <a:pt x="105832" y="395735"/>
                  </a:lnTo>
                  <a:lnTo>
                    <a:pt x="136636" y="359506"/>
                  </a:lnTo>
                  <a:lnTo>
                    <a:pt x="156846" y="301743"/>
                  </a:lnTo>
                  <a:lnTo>
                    <a:pt x="168443" y="252423"/>
                  </a:lnTo>
                  <a:lnTo>
                    <a:pt x="182842" y="190124"/>
                  </a:lnTo>
                  <a:lnTo>
                    <a:pt x="187571" y="156348"/>
                  </a:lnTo>
                  <a:lnTo>
                    <a:pt x="183656" y="105618"/>
                  </a:lnTo>
                  <a:lnTo>
                    <a:pt x="171853" y="49082"/>
                  </a:lnTo>
                  <a:lnTo>
                    <a:pt x="158256" y="3772"/>
                  </a:lnTo>
                  <a:lnTo>
                    <a:pt x="154783" y="0"/>
                  </a:lnTo>
                  <a:lnTo>
                    <a:pt x="151298" y="996"/>
                  </a:lnTo>
                  <a:lnTo>
                    <a:pt x="147804" y="5169"/>
                  </a:lnTo>
                  <a:lnTo>
                    <a:pt x="130285" y="58226"/>
                  </a:lnTo>
                  <a:lnTo>
                    <a:pt x="125608" y="84859"/>
                  </a:lnTo>
                  <a:lnTo>
                    <a:pt x="129018" y="140084"/>
                  </a:lnTo>
                  <a:lnTo>
                    <a:pt x="135627" y="196053"/>
                  </a:lnTo>
                  <a:lnTo>
                    <a:pt x="151587" y="254751"/>
                  </a:lnTo>
                  <a:lnTo>
                    <a:pt x="171021" y="297602"/>
                  </a:lnTo>
                  <a:lnTo>
                    <a:pt x="197390" y="337522"/>
                  </a:lnTo>
                  <a:lnTo>
                    <a:pt x="225046" y="360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39740" y="2242570"/>
              <a:ext cx="29255" cy="136871"/>
            </a:xfrm>
            <a:custGeom>
              <a:avLst/>
              <a:gdLst/>
              <a:ahLst/>
              <a:cxnLst/>
              <a:rect l="0" t="0" r="0" b="0"/>
              <a:pathLst>
                <a:path w="29255" h="136871">
                  <a:moveTo>
                    <a:pt x="29254" y="0"/>
                  </a:moveTo>
                  <a:lnTo>
                    <a:pt x="13613" y="17980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6309" y="119581"/>
                  </a:lnTo>
                  <a:lnTo>
                    <a:pt x="819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58466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91588" y="2200450"/>
              <a:ext cx="166225" cy="171253"/>
            </a:xfrm>
            <a:custGeom>
              <a:avLst/>
              <a:gdLst/>
              <a:ahLst/>
              <a:cxnLst/>
              <a:rect l="0" t="0" r="0" b="0"/>
              <a:pathLst>
                <a:path w="166225" h="171253">
                  <a:moveTo>
                    <a:pt x="3748" y="105291"/>
                  </a:moveTo>
                  <a:lnTo>
                    <a:pt x="9338" y="167383"/>
                  </a:lnTo>
                  <a:lnTo>
                    <a:pt x="8644" y="171252"/>
                  </a:lnTo>
                  <a:lnTo>
                    <a:pt x="5843" y="170322"/>
                  </a:lnTo>
                  <a:lnTo>
                    <a:pt x="1635" y="166192"/>
                  </a:lnTo>
                  <a:lnTo>
                    <a:pt x="0" y="159930"/>
                  </a:lnTo>
                  <a:lnTo>
                    <a:pt x="3024" y="109106"/>
                  </a:lnTo>
                  <a:lnTo>
                    <a:pt x="13181" y="56695"/>
                  </a:lnTo>
                  <a:lnTo>
                    <a:pt x="23928" y="33390"/>
                  </a:lnTo>
                  <a:lnTo>
                    <a:pt x="48722" y="6128"/>
                  </a:lnTo>
                  <a:lnTo>
                    <a:pt x="58298" y="1747"/>
                  </a:lnTo>
                  <a:lnTo>
                    <a:pt x="78295" y="0"/>
                  </a:lnTo>
                  <a:lnTo>
                    <a:pt x="87372" y="3511"/>
                  </a:lnTo>
                  <a:lnTo>
                    <a:pt x="103695" y="16772"/>
                  </a:lnTo>
                  <a:lnTo>
                    <a:pt x="132069" y="53880"/>
                  </a:lnTo>
                  <a:lnTo>
                    <a:pt x="157724" y="115927"/>
                  </a:lnTo>
                  <a:lnTo>
                    <a:pt x="166224" y="145097"/>
                  </a:lnTo>
                  <a:lnTo>
                    <a:pt x="161676" y="168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63792" y="2225935"/>
              <a:ext cx="304406" cy="437775"/>
            </a:xfrm>
            <a:custGeom>
              <a:avLst/>
              <a:gdLst/>
              <a:ahLst/>
              <a:cxnLst/>
              <a:rect l="0" t="0" r="0" b="0"/>
              <a:pathLst>
                <a:path w="304406" h="437775">
                  <a:moveTo>
                    <a:pt x="210570" y="111391"/>
                  </a:moveTo>
                  <a:lnTo>
                    <a:pt x="216160" y="94623"/>
                  </a:lnTo>
                  <a:lnTo>
                    <a:pt x="214046" y="61839"/>
                  </a:lnTo>
                  <a:lnTo>
                    <a:pt x="205876" y="42185"/>
                  </a:lnTo>
                  <a:lnTo>
                    <a:pt x="181567" y="10503"/>
                  </a:lnTo>
                  <a:lnTo>
                    <a:pt x="161805" y="2211"/>
                  </a:lnTo>
                  <a:lnTo>
                    <a:pt x="149984" y="0"/>
                  </a:lnTo>
                  <a:lnTo>
                    <a:pt x="130611" y="3782"/>
                  </a:lnTo>
                  <a:lnTo>
                    <a:pt x="122169" y="8066"/>
                  </a:lnTo>
                  <a:lnTo>
                    <a:pt x="109670" y="22185"/>
                  </a:lnTo>
                  <a:lnTo>
                    <a:pt x="101385" y="41328"/>
                  </a:lnTo>
                  <a:lnTo>
                    <a:pt x="97703" y="65434"/>
                  </a:lnTo>
                  <a:lnTo>
                    <a:pt x="102305" y="88626"/>
                  </a:lnTo>
                  <a:lnTo>
                    <a:pt x="124324" y="132110"/>
                  </a:lnTo>
                  <a:lnTo>
                    <a:pt x="140653" y="147116"/>
                  </a:lnTo>
                  <a:lnTo>
                    <a:pt x="149921" y="152755"/>
                  </a:lnTo>
                  <a:lnTo>
                    <a:pt x="169577" y="155901"/>
                  </a:lnTo>
                  <a:lnTo>
                    <a:pt x="179732" y="155102"/>
                  </a:lnTo>
                  <a:lnTo>
                    <a:pt x="197254" y="147976"/>
                  </a:lnTo>
                  <a:lnTo>
                    <a:pt x="249011" y="104048"/>
                  </a:lnTo>
                  <a:lnTo>
                    <a:pt x="253745" y="104156"/>
                  </a:lnTo>
                  <a:lnTo>
                    <a:pt x="256901" y="108907"/>
                  </a:lnTo>
                  <a:lnTo>
                    <a:pt x="274112" y="167859"/>
                  </a:lnTo>
                  <a:lnTo>
                    <a:pt x="287853" y="220941"/>
                  </a:lnTo>
                  <a:lnTo>
                    <a:pt x="300662" y="276487"/>
                  </a:lnTo>
                  <a:lnTo>
                    <a:pt x="304405" y="332519"/>
                  </a:lnTo>
                  <a:lnTo>
                    <a:pt x="302577" y="358239"/>
                  </a:lnTo>
                  <a:lnTo>
                    <a:pt x="293966" y="377469"/>
                  </a:lnTo>
                  <a:lnTo>
                    <a:pt x="270375" y="401449"/>
                  </a:lnTo>
                  <a:lnTo>
                    <a:pt x="215321" y="422107"/>
                  </a:lnTo>
                  <a:lnTo>
                    <a:pt x="155054" y="434333"/>
                  </a:lnTo>
                  <a:lnTo>
                    <a:pt x="104434" y="436755"/>
                  </a:lnTo>
                  <a:lnTo>
                    <a:pt x="52391" y="437472"/>
                  </a:lnTo>
                  <a:lnTo>
                    <a:pt x="0" y="437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8153" y="2903439"/>
              <a:ext cx="188355" cy="382817"/>
            </a:xfrm>
            <a:custGeom>
              <a:avLst/>
              <a:gdLst/>
              <a:ahLst/>
              <a:cxnLst/>
              <a:rect l="0" t="0" r="0" b="0"/>
              <a:pathLst>
                <a:path w="188355" h="382817">
                  <a:moveTo>
                    <a:pt x="9370" y="34011"/>
                  </a:moveTo>
                  <a:lnTo>
                    <a:pt x="6250" y="76703"/>
                  </a:lnTo>
                  <a:lnTo>
                    <a:pt x="3304" y="97439"/>
                  </a:lnTo>
                  <a:lnTo>
                    <a:pt x="5883" y="121825"/>
                  </a:lnTo>
                  <a:lnTo>
                    <a:pt x="4705" y="120630"/>
                  </a:lnTo>
                  <a:lnTo>
                    <a:pt x="2751" y="116323"/>
                  </a:lnTo>
                  <a:lnTo>
                    <a:pt x="0" y="87906"/>
                  </a:lnTo>
                  <a:lnTo>
                    <a:pt x="10447" y="34176"/>
                  </a:lnTo>
                  <a:lnTo>
                    <a:pt x="13597" y="23593"/>
                  </a:lnTo>
                  <a:lnTo>
                    <a:pt x="19207" y="15367"/>
                  </a:lnTo>
                  <a:lnTo>
                    <a:pt x="34799" y="3108"/>
                  </a:lnTo>
                  <a:lnTo>
                    <a:pt x="56547" y="0"/>
                  </a:lnTo>
                  <a:lnTo>
                    <a:pt x="79470" y="3687"/>
                  </a:lnTo>
                  <a:lnTo>
                    <a:pt x="97458" y="13125"/>
                  </a:lnTo>
                  <a:lnTo>
                    <a:pt x="128069" y="46653"/>
                  </a:lnTo>
                  <a:lnTo>
                    <a:pt x="158117" y="97461"/>
                  </a:lnTo>
                  <a:lnTo>
                    <a:pt x="169208" y="158195"/>
                  </a:lnTo>
                  <a:lnTo>
                    <a:pt x="172826" y="181621"/>
                  </a:lnTo>
                  <a:lnTo>
                    <a:pt x="165616" y="237908"/>
                  </a:lnTo>
                  <a:lnTo>
                    <a:pt x="152927" y="293826"/>
                  </a:lnTo>
                  <a:lnTo>
                    <a:pt x="123515" y="344733"/>
                  </a:lnTo>
                  <a:lnTo>
                    <a:pt x="99992" y="370702"/>
                  </a:lnTo>
                  <a:lnTo>
                    <a:pt x="81232" y="381743"/>
                  </a:lnTo>
                  <a:lnTo>
                    <a:pt x="71316" y="382816"/>
                  </a:lnTo>
                  <a:lnTo>
                    <a:pt x="50939" y="377769"/>
                  </a:lnTo>
                  <a:lnTo>
                    <a:pt x="33304" y="364607"/>
                  </a:lnTo>
                  <a:lnTo>
                    <a:pt x="18838" y="347059"/>
                  </a:lnTo>
                  <a:lnTo>
                    <a:pt x="8508" y="327562"/>
                  </a:lnTo>
                  <a:lnTo>
                    <a:pt x="1706" y="291265"/>
                  </a:lnTo>
                  <a:lnTo>
                    <a:pt x="5430" y="282723"/>
                  </a:lnTo>
                  <a:lnTo>
                    <a:pt x="12593" y="277028"/>
                  </a:lnTo>
                  <a:lnTo>
                    <a:pt x="22047" y="273231"/>
                  </a:lnTo>
                  <a:lnTo>
                    <a:pt x="45030" y="272133"/>
                  </a:lnTo>
                  <a:lnTo>
                    <a:pt x="69672" y="276714"/>
                  </a:lnTo>
                  <a:lnTo>
                    <a:pt x="103276" y="293616"/>
                  </a:lnTo>
                  <a:lnTo>
                    <a:pt x="164883" y="340899"/>
                  </a:lnTo>
                  <a:lnTo>
                    <a:pt x="188354" y="360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52849" y="3253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407180" y="2768994"/>
            <a:ext cx="4520365" cy="546961"/>
            <a:chOff x="1407180" y="2768994"/>
            <a:chExt cx="4520365" cy="546961"/>
          </a:xfrm>
        </p:grpSpPr>
        <p:sp>
          <p:nvSpPr>
            <p:cNvPr id="34" name="Freeform 33"/>
            <p:cNvSpPr/>
            <p:nvPr/>
          </p:nvSpPr>
          <p:spPr>
            <a:xfrm>
              <a:off x="1407180" y="2811108"/>
              <a:ext cx="256323" cy="504847"/>
            </a:xfrm>
            <a:custGeom>
              <a:avLst/>
              <a:gdLst/>
              <a:ahLst/>
              <a:cxnLst/>
              <a:rect l="0" t="0" r="0" b="0"/>
              <a:pathLst>
                <a:path w="256323" h="504847">
                  <a:moveTo>
                    <a:pt x="3638" y="84228"/>
                  </a:moveTo>
                  <a:lnTo>
                    <a:pt x="3638" y="142845"/>
                  </a:lnTo>
                  <a:lnTo>
                    <a:pt x="12044" y="197019"/>
                  </a:lnTo>
                  <a:lnTo>
                    <a:pt x="21850" y="255900"/>
                  </a:lnTo>
                  <a:lnTo>
                    <a:pt x="29722" y="317920"/>
                  </a:lnTo>
                  <a:lnTo>
                    <a:pt x="41373" y="370336"/>
                  </a:lnTo>
                  <a:lnTo>
                    <a:pt x="45624" y="423635"/>
                  </a:lnTo>
                  <a:lnTo>
                    <a:pt x="53773" y="474652"/>
                  </a:lnTo>
                  <a:lnTo>
                    <a:pt x="60236" y="501075"/>
                  </a:lnTo>
                  <a:lnTo>
                    <a:pt x="62427" y="504846"/>
                  </a:lnTo>
                  <a:lnTo>
                    <a:pt x="63887" y="502680"/>
                  </a:lnTo>
                  <a:lnTo>
                    <a:pt x="66424" y="451938"/>
                  </a:lnTo>
                  <a:lnTo>
                    <a:pt x="65525" y="404789"/>
                  </a:lnTo>
                  <a:lnTo>
                    <a:pt x="55334" y="342695"/>
                  </a:lnTo>
                  <a:lnTo>
                    <a:pt x="42056" y="290351"/>
                  </a:lnTo>
                  <a:lnTo>
                    <a:pt x="29338" y="234952"/>
                  </a:lnTo>
                  <a:lnTo>
                    <a:pt x="22493" y="178949"/>
                  </a:lnTo>
                  <a:lnTo>
                    <a:pt x="6858" y="116026"/>
                  </a:lnTo>
                  <a:lnTo>
                    <a:pt x="0" y="89782"/>
                  </a:lnTo>
                  <a:lnTo>
                    <a:pt x="43" y="78572"/>
                  </a:lnTo>
                  <a:lnTo>
                    <a:pt x="6330" y="59878"/>
                  </a:lnTo>
                  <a:lnTo>
                    <a:pt x="20042" y="46890"/>
                  </a:lnTo>
                  <a:lnTo>
                    <a:pt x="50613" y="33001"/>
                  </a:lnTo>
                  <a:lnTo>
                    <a:pt x="102864" y="17827"/>
                  </a:lnTo>
                  <a:lnTo>
                    <a:pt x="158246" y="11971"/>
                  </a:lnTo>
                  <a:lnTo>
                    <a:pt x="211126" y="7694"/>
                  </a:lnTo>
                  <a:lnTo>
                    <a:pt x="256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95046" y="306379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5590"/>
                  </a:lnTo>
                  <a:lnTo>
                    <a:pt x="3218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4031" y="3053264"/>
              <a:ext cx="94757" cy="190986"/>
            </a:xfrm>
            <a:custGeom>
              <a:avLst/>
              <a:gdLst/>
              <a:ahLst/>
              <a:cxnLst/>
              <a:rect l="0" t="0" r="0" b="0"/>
              <a:pathLst>
                <a:path w="94757" h="190986">
                  <a:moveTo>
                    <a:pt x="0" y="73699"/>
                  </a:moveTo>
                  <a:lnTo>
                    <a:pt x="17958" y="128744"/>
                  </a:lnTo>
                  <a:lnTo>
                    <a:pt x="36301" y="190985"/>
                  </a:lnTo>
                  <a:lnTo>
                    <a:pt x="23748" y="137428"/>
                  </a:lnTo>
                  <a:lnTo>
                    <a:pt x="16135" y="97391"/>
                  </a:lnTo>
                  <a:lnTo>
                    <a:pt x="22857" y="45061"/>
                  </a:lnTo>
                  <a:lnTo>
                    <a:pt x="30046" y="23536"/>
                  </a:lnTo>
                  <a:lnTo>
                    <a:pt x="41039" y="6171"/>
                  </a:lnTo>
                  <a:lnTo>
                    <a:pt x="48416" y="177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45660" y="3116435"/>
              <a:ext cx="155357" cy="139798"/>
            </a:xfrm>
            <a:custGeom>
              <a:avLst/>
              <a:gdLst/>
              <a:ahLst/>
              <a:cxnLst/>
              <a:rect l="0" t="0" r="0" b="0"/>
              <a:pathLst>
                <a:path w="155357" h="139798">
                  <a:moveTo>
                    <a:pt x="102112" y="0"/>
                  </a:moveTo>
                  <a:lnTo>
                    <a:pt x="79755" y="0"/>
                  </a:lnTo>
                  <a:lnTo>
                    <a:pt x="62539" y="6239"/>
                  </a:lnTo>
                  <a:lnTo>
                    <a:pt x="26835" y="29308"/>
                  </a:lnTo>
                  <a:lnTo>
                    <a:pt x="12893" y="45781"/>
                  </a:lnTo>
                  <a:lnTo>
                    <a:pt x="3967" y="65971"/>
                  </a:lnTo>
                  <a:lnTo>
                    <a:pt x="0" y="90542"/>
                  </a:lnTo>
                  <a:lnTo>
                    <a:pt x="2452" y="101305"/>
                  </a:lnTo>
                  <a:lnTo>
                    <a:pt x="14535" y="119504"/>
                  </a:lnTo>
                  <a:lnTo>
                    <a:pt x="41068" y="137314"/>
                  </a:lnTo>
                  <a:lnTo>
                    <a:pt x="60943" y="139797"/>
                  </a:lnTo>
                  <a:lnTo>
                    <a:pt x="102298" y="131859"/>
                  </a:lnTo>
                  <a:lnTo>
                    <a:pt x="128163" y="116798"/>
                  </a:lnTo>
                  <a:lnTo>
                    <a:pt x="150645" y="91929"/>
                  </a:lnTo>
                  <a:lnTo>
                    <a:pt x="154354" y="82343"/>
                  </a:lnTo>
                  <a:lnTo>
                    <a:pt x="155356" y="62333"/>
                  </a:lnTo>
                  <a:lnTo>
                    <a:pt x="143754" y="31337"/>
                  </a:lnTo>
                  <a:lnTo>
                    <a:pt x="138062" y="24401"/>
                  </a:lnTo>
                  <a:lnTo>
                    <a:pt x="11264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05699" y="3089762"/>
              <a:ext cx="168457" cy="153016"/>
            </a:xfrm>
            <a:custGeom>
              <a:avLst/>
              <a:gdLst/>
              <a:ahLst/>
              <a:cxnLst/>
              <a:rect l="0" t="0" r="0" b="0"/>
              <a:pathLst>
                <a:path w="168457" h="153016">
                  <a:moveTo>
                    <a:pt x="0" y="47730"/>
                  </a:moveTo>
                  <a:lnTo>
                    <a:pt x="9065" y="106347"/>
                  </a:lnTo>
                  <a:lnTo>
                    <a:pt x="15684" y="141137"/>
                  </a:lnTo>
                  <a:lnTo>
                    <a:pt x="15136" y="145096"/>
                  </a:lnTo>
                  <a:lnTo>
                    <a:pt x="12430" y="144226"/>
                  </a:lnTo>
                  <a:lnTo>
                    <a:pt x="8287" y="140137"/>
                  </a:lnTo>
                  <a:lnTo>
                    <a:pt x="3683" y="123115"/>
                  </a:lnTo>
                  <a:lnTo>
                    <a:pt x="728" y="74059"/>
                  </a:lnTo>
                  <a:lnTo>
                    <a:pt x="6562" y="50073"/>
                  </a:lnTo>
                  <a:lnTo>
                    <a:pt x="23001" y="19958"/>
                  </a:lnTo>
                  <a:lnTo>
                    <a:pt x="29372" y="11668"/>
                  </a:lnTo>
                  <a:lnTo>
                    <a:pt x="48929" y="2456"/>
                  </a:lnTo>
                  <a:lnTo>
                    <a:pt x="60696" y="0"/>
                  </a:lnTo>
                  <a:lnTo>
                    <a:pt x="70879" y="702"/>
                  </a:lnTo>
                  <a:lnTo>
                    <a:pt x="88434" y="7721"/>
                  </a:lnTo>
                  <a:lnTo>
                    <a:pt x="111470" y="24827"/>
                  </a:lnTo>
                  <a:lnTo>
                    <a:pt x="154345" y="83553"/>
                  </a:lnTo>
                  <a:lnTo>
                    <a:pt x="162185" y="105375"/>
                  </a:lnTo>
                  <a:lnTo>
                    <a:pt x="168456" y="153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62534" y="2821637"/>
              <a:ext cx="37964" cy="400084"/>
            </a:xfrm>
            <a:custGeom>
              <a:avLst/>
              <a:gdLst/>
              <a:ahLst/>
              <a:cxnLst/>
              <a:rect l="0" t="0" r="0" b="0"/>
              <a:pathLst>
                <a:path w="37964" h="400084">
                  <a:moveTo>
                    <a:pt x="27435" y="0"/>
                  </a:moveTo>
                  <a:lnTo>
                    <a:pt x="7191" y="49552"/>
                  </a:lnTo>
                  <a:lnTo>
                    <a:pt x="4799" y="100080"/>
                  </a:lnTo>
                  <a:lnTo>
                    <a:pt x="0" y="158329"/>
                  </a:lnTo>
                  <a:lnTo>
                    <a:pt x="5138" y="212639"/>
                  </a:lnTo>
                  <a:lnTo>
                    <a:pt x="14069" y="266295"/>
                  </a:lnTo>
                  <a:lnTo>
                    <a:pt x="24124" y="318068"/>
                  </a:lnTo>
                  <a:lnTo>
                    <a:pt x="34883" y="371838"/>
                  </a:lnTo>
                  <a:lnTo>
                    <a:pt x="3796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21513" y="3021678"/>
              <a:ext cx="326384" cy="20057"/>
            </a:xfrm>
            <a:custGeom>
              <a:avLst/>
              <a:gdLst/>
              <a:ahLst/>
              <a:cxnLst/>
              <a:rect l="0" t="0" r="0" b="0"/>
              <a:pathLst>
                <a:path w="326384" h="20057">
                  <a:moveTo>
                    <a:pt x="326383" y="0"/>
                  </a:moveTo>
                  <a:lnTo>
                    <a:pt x="288905" y="8334"/>
                  </a:lnTo>
                  <a:lnTo>
                    <a:pt x="237481" y="10095"/>
                  </a:lnTo>
                  <a:lnTo>
                    <a:pt x="181094" y="17679"/>
                  </a:lnTo>
                  <a:lnTo>
                    <a:pt x="131906" y="20056"/>
                  </a:lnTo>
                  <a:lnTo>
                    <a:pt x="80287" y="19591"/>
                  </a:lnTo>
                  <a:lnTo>
                    <a:pt x="22921" y="126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37602" y="2979564"/>
              <a:ext cx="194606" cy="284253"/>
            </a:xfrm>
            <a:custGeom>
              <a:avLst/>
              <a:gdLst/>
              <a:ahLst/>
              <a:cxnLst/>
              <a:rect l="0" t="0" r="0" b="0"/>
              <a:pathLst>
                <a:path w="194606" h="284253">
                  <a:moveTo>
                    <a:pt x="57734" y="0"/>
                  </a:moveTo>
                  <a:lnTo>
                    <a:pt x="32540" y="62281"/>
                  </a:lnTo>
                  <a:lnTo>
                    <a:pt x="19309" y="116331"/>
                  </a:lnTo>
                  <a:lnTo>
                    <a:pt x="10760" y="172068"/>
                  </a:lnTo>
                  <a:lnTo>
                    <a:pt x="5042" y="226968"/>
                  </a:lnTo>
                  <a:lnTo>
                    <a:pt x="0" y="250614"/>
                  </a:lnTo>
                  <a:lnTo>
                    <a:pt x="528" y="260662"/>
                  </a:lnTo>
                  <a:lnTo>
                    <a:pt x="7353" y="278067"/>
                  </a:lnTo>
                  <a:lnTo>
                    <a:pt x="14788" y="282474"/>
                  </a:lnTo>
                  <a:lnTo>
                    <a:pt x="35527" y="284252"/>
                  </a:lnTo>
                  <a:lnTo>
                    <a:pt x="97502" y="272815"/>
                  </a:lnTo>
                  <a:lnTo>
                    <a:pt x="158248" y="263308"/>
                  </a:lnTo>
                  <a:lnTo>
                    <a:pt x="19460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95336" y="308484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05865" y="2926922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46167" y="17958"/>
                  </a:lnTo>
                  <a:lnTo>
                    <a:pt x="89005" y="40738"/>
                  </a:lnTo>
                  <a:lnTo>
                    <a:pt x="30926" y="502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158549" y="3099141"/>
              <a:ext cx="157928" cy="142073"/>
            </a:xfrm>
            <a:custGeom>
              <a:avLst/>
              <a:gdLst/>
              <a:ahLst/>
              <a:cxnLst/>
              <a:rect l="0" t="0" r="0" b="0"/>
              <a:pathLst>
                <a:path w="157928" h="142073">
                  <a:moveTo>
                    <a:pt x="0" y="48879"/>
                  </a:moveTo>
                  <a:lnTo>
                    <a:pt x="16788" y="111160"/>
                  </a:lnTo>
                  <a:lnTo>
                    <a:pt x="19160" y="137781"/>
                  </a:lnTo>
                  <a:lnTo>
                    <a:pt x="18622" y="142072"/>
                  </a:lnTo>
                  <a:lnTo>
                    <a:pt x="17094" y="140254"/>
                  </a:lnTo>
                  <a:lnTo>
                    <a:pt x="6236" y="103713"/>
                  </a:lnTo>
                  <a:lnTo>
                    <a:pt x="9154" y="46048"/>
                  </a:lnTo>
                  <a:lnTo>
                    <a:pt x="9612" y="32954"/>
                  </a:lnTo>
                  <a:lnTo>
                    <a:pt x="13427" y="23055"/>
                  </a:lnTo>
                  <a:lnTo>
                    <a:pt x="27024" y="8936"/>
                  </a:lnTo>
                  <a:lnTo>
                    <a:pt x="47885" y="1881"/>
                  </a:lnTo>
                  <a:lnTo>
                    <a:pt x="60000" y="0"/>
                  </a:lnTo>
                  <a:lnTo>
                    <a:pt x="79699" y="4148"/>
                  </a:lnTo>
                  <a:lnTo>
                    <a:pt x="111409" y="25876"/>
                  </a:lnTo>
                  <a:lnTo>
                    <a:pt x="139033" y="61103"/>
                  </a:lnTo>
                  <a:lnTo>
                    <a:pt x="151809" y="91496"/>
                  </a:lnTo>
                  <a:lnTo>
                    <a:pt x="157927" y="133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03776" y="2893329"/>
              <a:ext cx="165385" cy="355047"/>
            </a:xfrm>
            <a:custGeom>
              <a:avLst/>
              <a:gdLst/>
              <a:ahLst/>
              <a:cxnLst/>
              <a:rect l="0" t="0" r="0" b="0"/>
              <a:pathLst>
                <a:path w="165385" h="355047">
                  <a:moveTo>
                    <a:pt x="112742" y="212577"/>
                  </a:moveTo>
                  <a:lnTo>
                    <a:pt x="94761" y="196936"/>
                  </a:lnTo>
                  <a:lnTo>
                    <a:pt x="77844" y="188858"/>
                  </a:lnTo>
                  <a:lnTo>
                    <a:pt x="58627" y="187608"/>
                  </a:lnTo>
                  <a:lnTo>
                    <a:pt x="48589" y="188912"/>
                  </a:lnTo>
                  <a:lnTo>
                    <a:pt x="31197" y="199720"/>
                  </a:lnTo>
                  <a:lnTo>
                    <a:pt x="16838" y="217391"/>
                  </a:lnTo>
                  <a:lnTo>
                    <a:pt x="3347" y="253648"/>
                  </a:lnTo>
                  <a:lnTo>
                    <a:pt x="0" y="292857"/>
                  </a:lnTo>
                  <a:lnTo>
                    <a:pt x="3363" y="316107"/>
                  </a:lnTo>
                  <a:lnTo>
                    <a:pt x="11876" y="335020"/>
                  </a:lnTo>
                  <a:lnTo>
                    <a:pt x="17422" y="343339"/>
                  </a:lnTo>
                  <a:lnTo>
                    <a:pt x="25799" y="348884"/>
                  </a:lnTo>
                  <a:lnTo>
                    <a:pt x="47584" y="355046"/>
                  </a:lnTo>
                  <a:lnTo>
                    <a:pt x="57605" y="354350"/>
                  </a:lnTo>
                  <a:lnTo>
                    <a:pt x="74979" y="347337"/>
                  </a:lnTo>
                  <a:lnTo>
                    <a:pt x="97913" y="330235"/>
                  </a:lnTo>
                  <a:lnTo>
                    <a:pt x="125454" y="295090"/>
                  </a:lnTo>
                  <a:lnTo>
                    <a:pt x="143372" y="248113"/>
                  </a:lnTo>
                  <a:lnTo>
                    <a:pt x="151453" y="200100"/>
                  </a:lnTo>
                  <a:lnTo>
                    <a:pt x="153847" y="148829"/>
                  </a:lnTo>
                  <a:lnTo>
                    <a:pt x="151438" y="99712"/>
                  </a:lnTo>
                  <a:lnTo>
                    <a:pt x="145731" y="41194"/>
                  </a:lnTo>
                  <a:lnTo>
                    <a:pt x="139154" y="4260"/>
                  </a:lnTo>
                  <a:lnTo>
                    <a:pt x="136199" y="0"/>
                  </a:lnTo>
                  <a:lnTo>
                    <a:pt x="133060" y="669"/>
                  </a:lnTo>
                  <a:lnTo>
                    <a:pt x="129797" y="4625"/>
                  </a:lnTo>
                  <a:lnTo>
                    <a:pt x="125204" y="32548"/>
                  </a:lnTo>
                  <a:lnTo>
                    <a:pt x="124822" y="93481"/>
                  </a:lnTo>
                  <a:lnTo>
                    <a:pt x="131789" y="149214"/>
                  </a:lnTo>
                  <a:lnTo>
                    <a:pt x="141504" y="211153"/>
                  </a:lnTo>
                  <a:lnTo>
                    <a:pt x="152361" y="274174"/>
                  </a:lnTo>
                  <a:lnTo>
                    <a:pt x="165384" y="328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95978" y="2842694"/>
              <a:ext cx="220665" cy="390040"/>
            </a:xfrm>
            <a:custGeom>
              <a:avLst/>
              <a:gdLst/>
              <a:ahLst/>
              <a:cxnLst/>
              <a:rect l="0" t="0" r="0" b="0"/>
              <a:pathLst>
                <a:path w="220665" h="390040">
                  <a:moveTo>
                    <a:pt x="31151" y="0"/>
                  </a:moveTo>
                  <a:lnTo>
                    <a:pt x="19973" y="11178"/>
                  </a:lnTo>
                  <a:lnTo>
                    <a:pt x="14485" y="29145"/>
                  </a:lnTo>
                  <a:lnTo>
                    <a:pt x="10961" y="78806"/>
                  </a:lnTo>
                  <a:lnTo>
                    <a:pt x="10266" y="142082"/>
                  </a:lnTo>
                  <a:lnTo>
                    <a:pt x="10145" y="193527"/>
                  </a:lnTo>
                  <a:lnTo>
                    <a:pt x="8939" y="244645"/>
                  </a:lnTo>
                  <a:lnTo>
                    <a:pt x="1764" y="304432"/>
                  </a:lnTo>
                  <a:lnTo>
                    <a:pt x="0" y="361302"/>
                  </a:lnTo>
                  <a:lnTo>
                    <a:pt x="3365" y="371889"/>
                  </a:lnTo>
                  <a:lnTo>
                    <a:pt x="9118" y="380117"/>
                  </a:lnTo>
                  <a:lnTo>
                    <a:pt x="16462" y="386773"/>
                  </a:lnTo>
                  <a:lnTo>
                    <a:pt x="26038" y="390039"/>
                  </a:lnTo>
                  <a:lnTo>
                    <a:pt x="63041" y="389048"/>
                  </a:lnTo>
                  <a:lnTo>
                    <a:pt x="110530" y="383685"/>
                  </a:lnTo>
                  <a:lnTo>
                    <a:pt x="160476" y="387296"/>
                  </a:lnTo>
                  <a:lnTo>
                    <a:pt x="22066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85015" y="302167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58715" y="2826576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7155" y="6072"/>
                  </a:lnTo>
                  <a:lnTo>
                    <a:pt x="31971" y="2015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78989" y="3021678"/>
              <a:ext cx="166653" cy="197364"/>
            </a:xfrm>
            <a:custGeom>
              <a:avLst/>
              <a:gdLst/>
              <a:ahLst/>
              <a:cxnLst/>
              <a:rect l="0" t="0" r="0" b="0"/>
              <a:pathLst>
                <a:path w="166653" h="197364">
                  <a:moveTo>
                    <a:pt x="127166" y="0"/>
                  </a:moveTo>
                  <a:lnTo>
                    <a:pt x="63738" y="17959"/>
                  </a:lnTo>
                  <a:lnTo>
                    <a:pt x="33503" y="29368"/>
                  </a:lnTo>
                  <a:lnTo>
                    <a:pt x="16908" y="40739"/>
                  </a:lnTo>
                  <a:lnTo>
                    <a:pt x="4853" y="56711"/>
                  </a:lnTo>
                  <a:lnTo>
                    <a:pt x="0" y="65883"/>
                  </a:lnTo>
                  <a:lnTo>
                    <a:pt x="275" y="73168"/>
                  </a:lnTo>
                  <a:lnTo>
                    <a:pt x="3968" y="79195"/>
                  </a:lnTo>
                  <a:lnTo>
                    <a:pt x="17429" y="89010"/>
                  </a:lnTo>
                  <a:lnTo>
                    <a:pt x="45908" y="99943"/>
                  </a:lnTo>
                  <a:lnTo>
                    <a:pt x="104883" y="110171"/>
                  </a:lnTo>
                  <a:lnTo>
                    <a:pt x="146811" y="124274"/>
                  </a:lnTo>
                  <a:lnTo>
                    <a:pt x="163583" y="135562"/>
                  </a:lnTo>
                  <a:lnTo>
                    <a:pt x="166652" y="141847"/>
                  </a:lnTo>
                  <a:lnTo>
                    <a:pt x="166358" y="148377"/>
                  </a:lnTo>
                  <a:lnTo>
                    <a:pt x="163823" y="155070"/>
                  </a:lnTo>
                  <a:lnTo>
                    <a:pt x="143487" y="175669"/>
                  </a:lnTo>
                  <a:lnTo>
                    <a:pt x="109645" y="191000"/>
                  </a:lnTo>
                  <a:lnTo>
                    <a:pt x="69982" y="197363"/>
                  </a:lnTo>
                  <a:lnTo>
                    <a:pt x="13166" y="191356"/>
                  </a:lnTo>
                  <a:lnTo>
                    <a:pt x="82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01562" y="2832165"/>
              <a:ext cx="20408" cy="357970"/>
            </a:xfrm>
            <a:custGeom>
              <a:avLst/>
              <a:gdLst/>
              <a:ahLst/>
              <a:cxnLst/>
              <a:rect l="0" t="0" r="0" b="0"/>
              <a:pathLst>
                <a:path w="20408" h="35797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5995"/>
                  </a:lnTo>
                  <a:lnTo>
                    <a:pt x="7740" y="199626"/>
                  </a:lnTo>
                  <a:lnTo>
                    <a:pt x="15045" y="258971"/>
                  </a:lnTo>
                  <a:lnTo>
                    <a:pt x="19347" y="311725"/>
                  </a:lnTo>
                  <a:lnTo>
                    <a:pt x="2040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85098" y="2947979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2482" y="14654"/>
                  </a:lnTo>
                  <a:lnTo>
                    <a:pt x="102242" y="35433"/>
                  </a:lnTo>
                  <a:lnTo>
                    <a:pt x="51002" y="520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58839" y="3053264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48311" y="29269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53596" y="3051032"/>
              <a:ext cx="246152" cy="162576"/>
            </a:xfrm>
            <a:custGeom>
              <a:avLst/>
              <a:gdLst/>
              <a:ahLst/>
              <a:cxnLst/>
              <a:rect l="0" t="0" r="0" b="0"/>
              <a:pathLst>
                <a:path w="246152" h="162576">
                  <a:moveTo>
                    <a:pt x="0" y="75931"/>
                  </a:moveTo>
                  <a:lnTo>
                    <a:pt x="3120" y="118623"/>
                  </a:lnTo>
                  <a:lnTo>
                    <a:pt x="14654" y="160273"/>
                  </a:lnTo>
                  <a:lnTo>
                    <a:pt x="16789" y="162575"/>
                  </a:lnTo>
                  <a:lnTo>
                    <a:pt x="18211" y="159430"/>
                  </a:lnTo>
                  <a:lnTo>
                    <a:pt x="20683" y="108157"/>
                  </a:lnTo>
                  <a:lnTo>
                    <a:pt x="26597" y="46048"/>
                  </a:lnTo>
                  <a:lnTo>
                    <a:pt x="32939" y="38461"/>
                  </a:lnTo>
                  <a:lnTo>
                    <a:pt x="52464" y="30033"/>
                  </a:lnTo>
                  <a:lnTo>
                    <a:pt x="61882" y="30124"/>
                  </a:lnTo>
                  <a:lnTo>
                    <a:pt x="78586" y="36465"/>
                  </a:lnTo>
                  <a:lnTo>
                    <a:pt x="90689" y="50202"/>
                  </a:lnTo>
                  <a:lnTo>
                    <a:pt x="95554" y="58778"/>
                  </a:lnTo>
                  <a:lnTo>
                    <a:pt x="99968" y="60987"/>
                  </a:lnTo>
                  <a:lnTo>
                    <a:pt x="104080" y="58949"/>
                  </a:lnTo>
                  <a:lnTo>
                    <a:pt x="107991" y="54081"/>
                  </a:lnTo>
                  <a:lnTo>
                    <a:pt x="125013" y="16157"/>
                  </a:lnTo>
                  <a:lnTo>
                    <a:pt x="140959" y="3351"/>
                  </a:lnTo>
                  <a:lnTo>
                    <a:pt x="159745" y="0"/>
                  </a:lnTo>
                  <a:lnTo>
                    <a:pt x="169667" y="744"/>
                  </a:lnTo>
                  <a:lnTo>
                    <a:pt x="186932" y="7810"/>
                  </a:lnTo>
                  <a:lnTo>
                    <a:pt x="217079" y="31410"/>
                  </a:lnTo>
                  <a:lnTo>
                    <a:pt x="232906" y="57280"/>
                  </a:lnTo>
                  <a:lnTo>
                    <a:pt x="245004" y="87173"/>
                  </a:lnTo>
                  <a:lnTo>
                    <a:pt x="246151" y="107834"/>
                  </a:lnTo>
                  <a:lnTo>
                    <a:pt x="242155" y="139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72221" y="3004801"/>
              <a:ext cx="186743" cy="195863"/>
            </a:xfrm>
            <a:custGeom>
              <a:avLst/>
              <a:gdLst/>
              <a:ahLst/>
              <a:cxnLst/>
              <a:rect l="0" t="0" r="0" b="0"/>
              <a:pathLst>
                <a:path w="186743" h="195863">
                  <a:moveTo>
                    <a:pt x="144629" y="69520"/>
                  </a:moveTo>
                  <a:lnTo>
                    <a:pt x="135053" y="45473"/>
                  </a:lnTo>
                  <a:lnTo>
                    <a:pt x="105225" y="9927"/>
                  </a:lnTo>
                  <a:lnTo>
                    <a:pt x="85392" y="2090"/>
                  </a:lnTo>
                  <a:lnTo>
                    <a:pt x="73552" y="0"/>
                  </a:lnTo>
                  <a:lnTo>
                    <a:pt x="54157" y="3917"/>
                  </a:lnTo>
                  <a:lnTo>
                    <a:pt x="37739" y="14627"/>
                  </a:lnTo>
                  <a:lnTo>
                    <a:pt x="16511" y="40387"/>
                  </a:lnTo>
                  <a:lnTo>
                    <a:pt x="6579" y="60081"/>
                  </a:lnTo>
                  <a:lnTo>
                    <a:pt x="0" y="96489"/>
                  </a:lnTo>
                  <a:lnTo>
                    <a:pt x="3640" y="131323"/>
                  </a:lnTo>
                  <a:lnTo>
                    <a:pt x="17716" y="163871"/>
                  </a:lnTo>
                  <a:lnTo>
                    <a:pt x="33241" y="178914"/>
                  </a:lnTo>
                  <a:lnTo>
                    <a:pt x="42294" y="184563"/>
                  </a:lnTo>
                  <a:lnTo>
                    <a:pt x="50669" y="185990"/>
                  </a:lnTo>
                  <a:lnTo>
                    <a:pt x="58592" y="184601"/>
                  </a:lnTo>
                  <a:lnTo>
                    <a:pt x="66214" y="181336"/>
                  </a:lnTo>
                  <a:lnTo>
                    <a:pt x="77802" y="168349"/>
                  </a:lnTo>
                  <a:lnTo>
                    <a:pt x="94773" y="131416"/>
                  </a:lnTo>
                  <a:lnTo>
                    <a:pt x="97354" y="129501"/>
                  </a:lnTo>
                  <a:lnTo>
                    <a:pt x="99074" y="132904"/>
                  </a:lnTo>
                  <a:lnTo>
                    <a:pt x="103325" y="147993"/>
                  </a:lnTo>
                  <a:lnTo>
                    <a:pt x="113013" y="166398"/>
                  </a:lnTo>
                  <a:lnTo>
                    <a:pt x="128238" y="180037"/>
                  </a:lnTo>
                  <a:lnTo>
                    <a:pt x="146702" y="188829"/>
                  </a:lnTo>
                  <a:lnTo>
                    <a:pt x="186742" y="195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32663" y="2768994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3120" y="57265"/>
                  </a:lnTo>
                  <a:lnTo>
                    <a:pt x="11453" y="109775"/>
                  </a:lnTo>
                  <a:lnTo>
                    <a:pt x="18211" y="172906"/>
                  </a:lnTo>
                  <a:lnTo>
                    <a:pt x="19792" y="218397"/>
                  </a:lnTo>
                  <a:lnTo>
                    <a:pt x="20682" y="281130"/>
                  </a:lnTo>
                  <a:lnTo>
                    <a:pt x="22116" y="331563"/>
                  </a:lnTo>
                  <a:lnTo>
                    <a:pt x="29368" y="387935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16850" y="2958507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3224" y="11453"/>
                  </a:lnTo>
                  <a:lnTo>
                    <a:pt x="145379" y="18212"/>
                  </a:lnTo>
                  <a:lnTo>
                    <a:pt x="87988" y="26085"/>
                  </a:lnTo>
                  <a:lnTo>
                    <a:pt x="30725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11647" y="3063792"/>
              <a:ext cx="5591" cy="94758"/>
            </a:xfrm>
            <a:custGeom>
              <a:avLst/>
              <a:gdLst/>
              <a:ahLst/>
              <a:cxnLst/>
              <a:rect l="0" t="0" r="0" b="0"/>
              <a:pathLst>
                <a:path w="5591" h="94758">
                  <a:moveTo>
                    <a:pt x="0" y="0"/>
                  </a:moveTo>
                  <a:lnTo>
                    <a:pt x="5590" y="16768"/>
                  </a:lnTo>
                  <a:lnTo>
                    <a:pt x="5214" y="3435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2176" y="29585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18116" y="3063792"/>
              <a:ext cx="106596" cy="118346"/>
            </a:xfrm>
            <a:custGeom>
              <a:avLst/>
              <a:gdLst/>
              <a:ahLst/>
              <a:cxnLst/>
              <a:rect l="0" t="0" r="0" b="0"/>
              <a:pathLst>
                <a:path w="106596" h="118346">
                  <a:moveTo>
                    <a:pt x="83045" y="0"/>
                  </a:moveTo>
                  <a:lnTo>
                    <a:pt x="58999" y="9576"/>
                  </a:lnTo>
                  <a:lnTo>
                    <a:pt x="23452" y="39404"/>
                  </a:lnTo>
                  <a:lnTo>
                    <a:pt x="2347" y="65488"/>
                  </a:lnTo>
                  <a:lnTo>
                    <a:pt x="0" y="75244"/>
                  </a:lnTo>
                  <a:lnTo>
                    <a:pt x="3632" y="95443"/>
                  </a:lnTo>
                  <a:lnTo>
                    <a:pt x="9046" y="103403"/>
                  </a:lnTo>
                  <a:lnTo>
                    <a:pt x="24420" y="115367"/>
                  </a:lnTo>
                  <a:lnTo>
                    <a:pt x="42951" y="118345"/>
                  </a:lnTo>
                  <a:lnTo>
                    <a:pt x="62886" y="114599"/>
                  </a:lnTo>
                  <a:lnTo>
                    <a:pt x="83444" y="105136"/>
                  </a:lnTo>
                  <a:lnTo>
                    <a:pt x="98040" y="90011"/>
                  </a:lnTo>
                  <a:lnTo>
                    <a:pt x="103570" y="81064"/>
                  </a:lnTo>
                  <a:lnTo>
                    <a:pt x="106595" y="61765"/>
                  </a:lnTo>
                  <a:lnTo>
                    <a:pt x="104040" y="43829"/>
                  </a:lnTo>
                  <a:lnTo>
                    <a:pt x="9357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95917" y="3016060"/>
              <a:ext cx="231628" cy="216189"/>
            </a:xfrm>
            <a:custGeom>
              <a:avLst/>
              <a:gdLst/>
              <a:ahLst/>
              <a:cxnLst/>
              <a:rect l="0" t="0" r="0" b="0"/>
              <a:pathLst>
                <a:path w="231628" h="216189">
                  <a:moveTo>
                    <a:pt x="0" y="58261"/>
                  </a:moveTo>
                  <a:lnTo>
                    <a:pt x="23719" y="102224"/>
                  </a:lnTo>
                  <a:lnTo>
                    <a:pt x="34844" y="138098"/>
                  </a:lnTo>
                  <a:lnTo>
                    <a:pt x="34927" y="143071"/>
                  </a:lnTo>
                  <a:lnTo>
                    <a:pt x="32643" y="142877"/>
                  </a:lnTo>
                  <a:lnTo>
                    <a:pt x="28781" y="139238"/>
                  </a:lnTo>
                  <a:lnTo>
                    <a:pt x="24490" y="122717"/>
                  </a:lnTo>
                  <a:lnTo>
                    <a:pt x="22679" y="61723"/>
                  </a:lnTo>
                  <a:lnTo>
                    <a:pt x="26847" y="38743"/>
                  </a:lnTo>
                  <a:lnTo>
                    <a:pt x="41360" y="11663"/>
                  </a:lnTo>
                  <a:lnTo>
                    <a:pt x="50970" y="6139"/>
                  </a:lnTo>
                  <a:lnTo>
                    <a:pt x="77246" y="0"/>
                  </a:lnTo>
                  <a:lnTo>
                    <a:pt x="99063" y="3511"/>
                  </a:lnTo>
                  <a:lnTo>
                    <a:pt x="146796" y="31294"/>
                  </a:lnTo>
                  <a:lnTo>
                    <a:pt x="169577" y="52740"/>
                  </a:lnTo>
                  <a:lnTo>
                    <a:pt x="203250" y="112513"/>
                  </a:lnTo>
                  <a:lnTo>
                    <a:pt x="220346" y="164557"/>
                  </a:lnTo>
                  <a:lnTo>
                    <a:pt x="231627" y="216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93074" y="3832373"/>
            <a:ext cx="312419" cy="365576"/>
            <a:chOff x="793074" y="3832373"/>
            <a:chExt cx="312419" cy="365576"/>
          </a:xfrm>
        </p:grpSpPr>
        <p:sp>
          <p:nvSpPr>
            <p:cNvPr id="63" name="Freeform 62"/>
            <p:cNvSpPr/>
            <p:nvPr/>
          </p:nvSpPr>
          <p:spPr>
            <a:xfrm>
              <a:off x="793074" y="3832373"/>
              <a:ext cx="202799" cy="365576"/>
            </a:xfrm>
            <a:custGeom>
              <a:avLst/>
              <a:gdLst/>
              <a:ahLst/>
              <a:cxnLst/>
              <a:rect l="0" t="0" r="0" b="0"/>
              <a:pathLst>
                <a:path w="202799" h="365576">
                  <a:moveTo>
                    <a:pt x="49205" y="0"/>
                  </a:moveTo>
                  <a:lnTo>
                    <a:pt x="38027" y="16767"/>
                  </a:lnTo>
                  <a:lnTo>
                    <a:pt x="28930" y="69516"/>
                  </a:lnTo>
                  <a:lnTo>
                    <a:pt x="19151" y="109765"/>
                  </a:lnTo>
                  <a:lnTo>
                    <a:pt x="8162" y="129113"/>
                  </a:lnTo>
                  <a:lnTo>
                    <a:pt x="4296" y="130529"/>
                  </a:lnTo>
                  <a:lnTo>
                    <a:pt x="1718" y="126793"/>
                  </a:lnTo>
                  <a:lnTo>
                    <a:pt x="0" y="119624"/>
                  </a:lnTo>
                  <a:lnTo>
                    <a:pt x="3170" y="92766"/>
                  </a:lnTo>
                  <a:lnTo>
                    <a:pt x="15892" y="53419"/>
                  </a:lnTo>
                  <a:lnTo>
                    <a:pt x="26991" y="37000"/>
                  </a:lnTo>
                  <a:lnTo>
                    <a:pt x="42842" y="25023"/>
                  </a:lnTo>
                  <a:lnTo>
                    <a:pt x="51982" y="20192"/>
                  </a:lnTo>
                  <a:lnTo>
                    <a:pt x="71496" y="17943"/>
                  </a:lnTo>
                  <a:lnTo>
                    <a:pt x="90698" y="22013"/>
                  </a:lnTo>
                  <a:lnTo>
                    <a:pt x="107031" y="31620"/>
                  </a:lnTo>
                  <a:lnTo>
                    <a:pt x="118969" y="46808"/>
                  </a:lnTo>
                  <a:lnTo>
                    <a:pt x="136165" y="90744"/>
                  </a:lnTo>
                  <a:lnTo>
                    <a:pt x="137377" y="114030"/>
                  </a:lnTo>
                  <a:lnTo>
                    <a:pt x="128623" y="157575"/>
                  </a:lnTo>
                  <a:lnTo>
                    <a:pt x="123208" y="165881"/>
                  </a:lnTo>
                  <a:lnTo>
                    <a:pt x="107831" y="178230"/>
                  </a:lnTo>
                  <a:lnTo>
                    <a:pt x="89299" y="181379"/>
                  </a:lnTo>
                  <a:lnTo>
                    <a:pt x="79444" y="180581"/>
                  </a:lnTo>
                  <a:lnTo>
                    <a:pt x="76384" y="178879"/>
                  </a:lnTo>
                  <a:lnTo>
                    <a:pt x="77853" y="176574"/>
                  </a:lnTo>
                  <a:lnTo>
                    <a:pt x="82342" y="173868"/>
                  </a:lnTo>
                  <a:lnTo>
                    <a:pt x="96688" y="173981"/>
                  </a:lnTo>
                  <a:lnTo>
                    <a:pt x="114762" y="179100"/>
                  </a:lnTo>
                  <a:lnTo>
                    <a:pt x="165333" y="208000"/>
                  </a:lnTo>
                  <a:lnTo>
                    <a:pt x="191108" y="239574"/>
                  </a:lnTo>
                  <a:lnTo>
                    <a:pt x="200011" y="265185"/>
                  </a:lnTo>
                  <a:lnTo>
                    <a:pt x="202798" y="290995"/>
                  </a:lnTo>
                  <a:lnTo>
                    <a:pt x="200137" y="314164"/>
                  </a:lnTo>
                  <a:lnTo>
                    <a:pt x="191935" y="333041"/>
                  </a:lnTo>
                  <a:lnTo>
                    <a:pt x="186473" y="341350"/>
                  </a:lnTo>
                  <a:lnTo>
                    <a:pt x="167925" y="353702"/>
                  </a:lnTo>
                  <a:lnTo>
                    <a:pt x="144084" y="361922"/>
                  </a:lnTo>
                  <a:lnTo>
                    <a:pt x="117890" y="365575"/>
                  </a:lnTo>
                  <a:lnTo>
                    <a:pt x="93770" y="360959"/>
                  </a:lnTo>
                  <a:lnTo>
                    <a:pt x="4920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05492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372276" y="3695502"/>
            <a:ext cx="2085730" cy="610654"/>
            <a:chOff x="1372276" y="3695502"/>
            <a:chExt cx="2085730" cy="610654"/>
          </a:xfrm>
        </p:grpSpPr>
        <p:sp>
          <p:nvSpPr>
            <p:cNvPr id="66" name="Freeform 65"/>
            <p:cNvSpPr/>
            <p:nvPr/>
          </p:nvSpPr>
          <p:spPr>
            <a:xfrm>
              <a:off x="1372276" y="3773072"/>
              <a:ext cx="280699" cy="381608"/>
            </a:xfrm>
            <a:custGeom>
              <a:avLst/>
              <a:gdLst/>
              <a:ahLst/>
              <a:cxnLst/>
              <a:rect l="0" t="0" r="0" b="0"/>
              <a:pathLst>
                <a:path w="280699" h="381608">
                  <a:moveTo>
                    <a:pt x="228055" y="59301"/>
                  </a:moveTo>
                  <a:lnTo>
                    <a:pt x="172968" y="9802"/>
                  </a:lnTo>
                  <a:lnTo>
                    <a:pt x="150150" y="2206"/>
                  </a:lnTo>
                  <a:lnTo>
                    <a:pt x="125580" y="0"/>
                  </a:lnTo>
                  <a:lnTo>
                    <a:pt x="102962" y="2919"/>
                  </a:lnTo>
                  <a:lnTo>
                    <a:pt x="84331" y="14355"/>
                  </a:lnTo>
                  <a:lnTo>
                    <a:pt x="53306" y="50293"/>
                  </a:lnTo>
                  <a:lnTo>
                    <a:pt x="33053" y="92356"/>
                  </a:lnTo>
                  <a:lnTo>
                    <a:pt x="14668" y="144512"/>
                  </a:lnTo>
                  <a:lnTo>
                    <a:pt x="4535" y="173212"/>
                  </a:lnTo>
                  <a:lnTo>
                    <a:pt x="0" y="221084"/>
                  </a:lnTo>
                  <a:lnTo>
                    <a:pt x="6715" y="264254"/>
                  </a:lnTo>
                  <a:lnTo>
                    <a:pt x="35925" y="321774"/>
                  </a:lnTo>
                  <a:lnTo>
                    <a:pt x="86290" y="370965"/>
                  </a:lnTo>
                  <a:lnTo>
                    <a:pt x="107337" y="379142"/>
                  </a:lnTo>
                  <a:lnTo>
                    <a:pt x="132289" y="381607"/>
                  </a:lnTo>
                  <a:lnTo>
                    <a:pt x="194719" y="370647"/>
                  </a:lnTo>
                  <a:lnTo>
                    <a:pt x="237068" y="349005"/>
                  </a:lnTo>
                  <a:lnTo>
                    <a:pt x="280698" y="311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31612" y="3758673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9329"/>
                  </a:lnTo>
                  <a:lnTo>
                    <a:pt x="11088" y="185944"/>
                  </a:lnTo>
                  <a:lnTo>
                    <a:pt x="16295" y="239327"/>
                  </a:lnTo>
                  <a:lnTo>
                    <a:pt x="27375" y="291813"/>
                  </a:lnTo>
                  <a:lnTo>
                    <a:pt x="34271" y="325499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79011" y="3895544"/>
              <a:ext cx="129204" cy="212096"/>
            </a:xfrm>
            <a:custGeom>
              <a:avLst/>
              <a:gdLst/>
              <a:ahLst/>
              <a:cxnLst/>
              <a:rect l="0" t="0" r="0" b="0"/>
              <a:pathLst>
                <a:path w="129204" h="212096">
                  <a:moveTo>
                    <a:pt x="5590" y="31585"/>
                  </a:moveTo>
                  <a:lnTo>
                    <a:pt x="0" y="48353"/>
                  </a:lnTo>
                  <a:lnTo>
                    <a:pt x="4442" y="95035"/>
                  </a:lnTo>
                  <a:lnTo>
                    <a:pt x="16585" y="153130"/>
                  </a:lnTo>
                  <a:lnTo>
                    <a:pt x="24514" y="175682"/>
                  </a:lnTo>
                  <a:lnTo>
                    <a:pt x="35838" y="193504"/>
                  </a:lnTo>
                  <a:lnTo>
                    <a:pt x="51788" y="206104"/>
                  </a:lnTo>
                  <a:lnTo>
                    <a:pt x="60955" y="211103"/>
                  </a:lnTo>
                  <a:lnTo>
                    <a:pt x="69406" y="212095"/>
                  </a:lnTo>
                  <a:lnTo>
                    <a:pt x="85035" y="206958"/>
                  </a:lnTo>
                  <a:lnTo>
                    <a:pt x="106988" y="185323"/>
                  </a:lnTo>
                  <a:lnTo>
                    <a:pt x="122721" y="151096"/>
                  </a:lnTo>
                  <a:lnTo>
                    <a:pt x="129203" y="111320"/>
                  </a:lnTo>
                  <a:lnTo>
                    <a:pt x="122987" y="64363"/>
                  </a:lnTo>
                  <a:lnTo>
                    <a:pt x="110494" y="24412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94845" y="3885015"/>
              <a:ext cx="160840" cy="213699"/>
            </a:xfrm>
            <a:custGeom>
              <a:avLst/>
              <a:gdLst/>
              <a:ahLst/>
              <a:cxnLst/>
              <a:rect l="0" t="0" r="0" b="0"/>
              <a:pathLst>
                <a:path w="160840" h="213699">
                  <a:moveTo>
                    <a:pt x="74025" y="0"/>
                  </a:moveTo>
                  <a:lnTo>
                    <a:pt x="30062" y="20243"/>
                  </a:lnTo>
                  <a:lnTo>
                    <a:pt x="5367" y="39403"/>
                  </a:lnTo>
                  <a:lnTo>
                    <a:pt x="1347" y="47326"/>
                  </a:lnTo>
                  <a:lnTo>
                    <a:pt x="0" y="65488"/>
                  </a:lnTo>
                  <a:lnTo>
                    <a:pt x="3618" y="74074"/>
                  </a:lnTo>
                  <a:lnTo>
                    <a:pt x="16997" y="89854"/>
                  </a:lnTo>
                  <a:lnTo>
                    <a:pt x="37761" y="98427"/>
                  </a:lnTo>
                  <a:lnTo>
                    <a:pt x="89218" y="103930"/>
                  </a:lnTo>
                  <a:lnTo>
                    <a:pt x="124930" y="116062"/>
                  </a:lnTo>
                  <a:lnTo>
                    <a:pt x="140713" y="131132"/>
                  </a:lnTo>
                  <a:lnTo>
                    <a:pt x="160378" y="169403"/>
                  </a:lnTo>
                  <a:lnTo>
                    <a:pt x="160839" y="178446"/>
                  </a:lnTo>
                  <a:lnTo>
                    <a:pt x="155113" y="194733"/>
                  </a:lnTo>
                  <a:lnTo>
                    <a:pt x="138530" y="206651"/>
                  </a:lnTo>
                  <a:lnTo>
                    <a:pt x="127557" y="211467"/>
                  </a:lnTo>
                  <a:lnTo>
                    <a:pt x="102886" y="213698"/>
                  </a:lnTo>
                  <a:lnTo>
                    <a:pt x="54510" y="205599"/>
                  </a:lnTo>
                  <a:lnTo>
                    <a:pt x="41955" y="199392"/>
                  </a:lnTo>
                  <a:lnTo>
                    <a:pt x="3191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41789" y="3695502"/>
              <a:ext cx="69238" cy="368499"/>
            </a:xfrm>
            <a:custGeom>
              <a:avLst/>
              <a:gdLst/>
              <a:ahLst/>
              <a:cxnLst/>
              <a:rect l="0" t="0" r="0" b="0"/>
              <a:pathLst>
                <a:path w="69238" h="368499">
                  <a:moveTo>
                    <a:pt x="6065" y="0"/>
                  </a:moveTo>
                  <a:lnTo>
                    <a:pt x="2946" y="54145"/>
                  </a:lnTo>
                  <a:lnTo>
                    <a:pt x="0" y="82556"/>
                  </a:lnTo>
                  <a:lnTo>
                    <a:pt x="3748" y="131436"/>
                  </a:lnTo>
                  <a:lnTo>
                    <a:pt x="7719" y="182963"/>
                  </a:lnTo>
                  <a:lnTo>
                    <a:pt x="21503" y="234106"/>
                  </a:lnTo>
                  <a:lnTo>
                    <a:pt x="37234" y="290782"/>
                  </a:lnTo>
                  <a:lnTo>
                    <a:pt x="58671" y="351378"/>
                  </a:lnTo>
                  <a:lnTo>
                    <a:pt x="69237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42570" y="3842901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0062" y="5590"/>
                  </a:lnTo>
                  <a:lnTo>
                    <a:pt x="126484" y="21331"/>
                  </a:lnTo>
                  <a:lnTo>
                    <a:pt x="72548" y="38641"/>
                  </a:lnTo>
                  <a:lnTo>
                    <a:pt x="26375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76509" y="3829248"/>
              <a:ext cx="155616" cy="224224"/>
            </a:xfrm>
            <a:custGeom>
              <a:avLst/>
              <a:gdLst/>
              <a:ahLst/>
              <a:cxnLst/>
              <a:rect l="0" t="0" r="0" b="0"/>
              <a:pathLst>
                <a:path w="155616" h="224224">
                  <a:moveTo>
                    <a:pt x="8216" y="108410"/>
                  </a:moveTo>
                  <a:lnTo>
                    <a:pt x="45694" y="116743"/>
                  </a:lnTo>
                  <a:lnTo>
                    <a:pt x="80542" y="115168"/>
                  </a:lnTo>
                  <a:lnTo>
                    <a:pt x="101192" y="109074"/>
                  </a:lnTo>
                  <a:lnTo>
                    <a:pt x="118169" y="98566"/>
                  </a:lnTo>
                  <a:lnTo>
                    <a:pt x="130394" y="82978"/>
                  </a:lnTo>
                  <a:lnTo>
                    <a:pt x="135291" y="73907"/>
                  </a:lnTo>
                  <a:lnTo>
                    <a:pt x="137613" y="54471"/>
                  </a:lnTo>
                  <a:lnTo>
                    <a:pt x="136595" y="44375"/>
                  </a:lnTo>
                  <a:lnTo>
                    <a:pt x="126105" y="26917"/>
                  </a:lnTo>
                  <a:lnTo>
                    <a:pt x="109744" y="12529"/>
                  </a:lnTo>
                  <a:lnTo>
                    <a:pt x="90774" y="2235"/>
                  </a:lnTo>
                  <a:lnTo>
                    <a:pt x="70645" y="0"/>
                  </a:lnTo>
                  <a:lnTo>
                    <a:pt x="51170" y="4075"/>
                  </a:lnTo>
                  <a:lnTo>
                    <a:pt x="34716" y="13686"/>
                  </a:lnTo>
                  <a:lnTo>
                    <a:pt x="22723" y="28876"/>
                  </a:lnTo>
                  <a:lnTo>
                    <a:pt x="5492" y="72812"/>
                  </a:lnTo>
                  <a:lnTo>
                    <a:pt x="0" y="112810"/>
                  </a:lnTo>
                  <a:lnTo>
                    <a:pt x="3962" y="148708"/>
                  </a:lnTo>
                  <a:lnTo>
                    <a:pt x="12564" y="167654"/>
                  </a:lnTo>
                  <a:lnTo>
                    <a:pt x="37151" y="198881"/>
                  </a:lnTo>
                  <a:lnTo>
                    <a:pt x="68782" y="214895"/>
                  </a:lnTo>
                  <a:lnTo>
                    <a:pt x="128900" y="222994"/>
                  </a:lnTo>
                  <a:lnTo>
                    <a:pt x="155615" y="224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02182" y="3851805"/>
              <a:ext cx="98399" cy="175134"/>
            </a:xfrm>
            <a:custGeom>
              <a:avLst/>
              <a:gdLst/>
              <a:ahLst/>
              <a:cxnLst/>
              <a:rect l="0" t="0" r="0" b="0"/>
              <a:pathLst>
                <a:path w="98399" h="175134">
                  <a:moveTo>
                    <a:pt x="24698" y="85853"/>
                  </a:moveTo>
                  <a:lnTo>
                    <a:pt x="43827" y="146963"/>
                  </a:lnTo>
                  <a:lnTo>
                    <a:pt x="56622" y="174150"/>
                  </a:lnTo>
                  <a:lnTo>
                    <a:pt x="55340" y="175133"/>
                  </a:lnTo>
                  <a:lnTo>
                    <a:pt x="52145" y="173449"/>
                  </a:lnTo>
                  <a:lnTo>
                    <a:pt x="42059" y="154311"/>
                  </a:lnTo>
                  <a:lnTo>
                    <a:pt x="15583" y="95921"/>
                  </a:lnTo>
                  <a:lnTo>
                    <a:pt x="1591" y="59070"/>
                  </a:lnTo>
                  <a:lnTo>
                    <a:pt x="0" y="35345"/>
                  </a:lnTo>
                  <a:lnTo>
                    <a:pt x="1214" y="24105"/>
                  </a:lnTo>
                  <a:lnTo>
                    <a:pt x="5533" y="15441"/>
                  </a:lnTo>
                  <a:lnTo>
                    <a:pt x="19690" y="2696"/>
                  </a:lnTo>
                  <a:lnTo>
                    <a:pt x="28378" y="0"/>
                  </a:lnTo>
                  <a:lnTo>
                    <a:pt x="47391" y="123"/>
                  </a:lnTo>
                  <a:lnTo>
                    <a:pt x="98398" y="12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05865" y="393765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84808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00621" y="3893142"/>
              <a:ext cx="210571" cy="181387"/>
            </a:xfrm>
            <a:custGeom>
              <a:avLst/>
              <a:gdLst/>
              <a:ahLst/>
              <a:cxnLst/>
              <a:rect l="0" t="0" r="0" b="0"/>
              <a:pathLst>
                <a:path w="210571" h="181387">
                  <a:moveTo>
                    <a:pt x="0" y="2402"/>
                  </a:moveTo>
                  <a:lnTo>
                    <a:pt x="17959" y="56277"/>
                  </a:lnTo>
                  <a:lnTo>
                    <a:pt x="38641" y="118323"/>
                  </a:lnTo>
                  <a:lnTo>
                    <a:pt x="45640" y="139320"/>
                  </a:lnTo>
                  <a:lnTo>
                    <a:pt x="45635" y="143984"/>
                  </a:lnTo>
                  <a:lnTo>
                    <a:pt x="43291" y="144753"/>
                  </a:lnTo>
                  <a:lnTo>
                    <a:pt x="39389" y="142926"/>
                  </a:lnTo>
                  <a:lnTo>
                    <a:pt x="31934" y="131537"/>
                  </a:lnTo>
                  <a:lnTo>
                    <a:pt x="17617" y="90041"/>
                  </a:lnTo>
                  <a:lnTo>
                    <a:pt x="16798" y="67089"/>
                  </a:lnTo>
                  <a:lnTo>
                    <a:pt x="25805" y="23758"/>
                  </a:lnTo>
                  <a:lnTo>
                    <a:pt x="31242" y="15470"/>
                  </a:lnTo>
                  <a:lnTo>
                    <a:pt x="46641" y="3140"/>
                  </a:lnTo>
                  <a:lnTo>
                    <a:pt x="65183" y="0"/>
                  </a:lnTo>
                  <a:lnTo>
                    <a:pt x="75041" y="801"/>
                  </a:lnTo>
                  <a:lnTo>
                    <a:pt x="92233" y="7929"/>
                  </a:lnTo>
                  <a:lnTo>
                    <a:pt x="143742" y="51858"/>
                  </a:lnTo>
                  <a:lnTo>
                    <a:pt x="170767" y="95316"/>
                  </a:lnTo>
                  <a:lnTo>
                    <a:pt x="196119" y="157828"/>
                  </a:lnTo>
                  <a:lnTo>
                    <a:pt x="210570" y="181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48020" y="3913437"/>
              <a:ext cx="309986" cy="392719"/>
            </a:xfrm>
            <a:custGeom>
              <a:avLst/>
              <a:gdLst/>
              <a:ahLst/>
              <a:cxnLst/>
              <a:rect l="0" t="0" r="0" b="0"/>
              <a:pathLst>
                <a:path w="309986" h="392719">
                  <a:moveTo>
                    <a:pt x="263212" y="87392"/>
                  </a:moveTo>
                  <a:lnTo>
                    <a:pt x="242969" y="43429"/>
                  </a:lnTo>
                  <a:lnTo>
                    <a:pt x="223809" y="18734"/>
                  </a:lnTo>
                  <a:lnTo>
                    <a:pt x="197726" y="2188"/>
                  </a:lnTo>
                  <a:lnTo>
                    <a:pt x="174836" y="0"/>
                  </a:lnTo>
                  <a:lnTo>
                    <a:pt x="151404" y="4097"/>
                  </a:lnTo>
                  <a:lnTo>
                    <a:pt x="125060" y="19558"/>
                  </a:lnTo>
                  <a:lnTo>
                    <a:pt x="109785" y="32287"/>
                  </a:lnTo>
                  <a:lnTo>
                    <a:pt x="101436" y="55102"/>
                  </a:lnTo>
                  <a:lnTo>
                    <a:pt x="100065" y="82400"/>
                  </a:lnTo>
                  <a:lnTo>
                    <a:pt x="112447" y="117498"/>
                  </a:lnTo>
                  <a:lnTo>
                    <a:pt x="124456" y="139377"/>
                  </a:lnTo>
                  <a:lnTo>
                    <a:pt x="140711" y="154560"/>
                  </a:lnTo>
                  <a:lnTo>
                    <a:pt x="149960" y="160246"/>
                  </a:lnTo>
                  <a:lnTo>
                    <a:pt x="159635" y="161698"/>
                  </a:lnTo>
                  <a:lnTo>
                    <a:pt x="179743" y="157071"/>
                  </a:lnTo>
                  <a:lnTo>
                    <a:pt x="205206" y="141313"/>
                  </a:lnTo>
                  <a:lnTo>
                    <a:pt x="217155" y="125395"/>
                  </a:lnTo>
                  <a:lnTo>
                    <a:pt x="239947" y="92169"/>
                  </a:lnTo>
                  <a:lnTo>
                    <a:pt x="244193" y="92916"/>
                  </a:lnTo>
                  <a:lnTo>
                    <a:pt x="247023" y="99263"/>
                  </a:lnTo>
                  <a:lnTo>
                    <a:pt x="267580" y="157975"/>
                  </a:lnTo>
                  <a:lnTo>
                    <a:pt x="287430" y="213323"/>
                  </a:lnTo>
                  <a:lnTo>
                    <a:pt x="305280" y="266322"/>
                  </a:lnTo>
                  <a:lnTo>
                    <a:pt x="309985" y="287409"/>
                  </a:lnTo>
                  <a:lnTo>
                    <a:pt x="308177" y="308480"/>
                  </a:lnTo>
                  <a:lnTo>
                    <a:pt x="303718" y="316672"/>
                  </a:lnTo>
                  <a:lnTo>
                    <a:pt x="289404" y="328894"/>
                  </a:lnTo>
                  <a:lnTo>
                    <a:pt x="235978" y="346272"/>
                  </a:lnTo>
                  <a:lnTo>
                    <a:pt x="176032" y="360970"/>
                  </a:lnTo>
                  <a:lnTo>
                    <a:pt x="125467" y="371613"/>
                  </a:lnTo>
                  <a:lnTo>
                    <a:pt x="73440" y="382175"/>
                  </a:lnTo>
                  <a:lnTo>
                    <a:pt x="30339" y="389594"/>
                  </a:lnTo>
                  <a:lnTo>
                    <a:pt x="0" y="392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931286" y="4723424"/>
            <a:ext cx="4522944" cy="686543"/>
            <a:chOff x="931286" y="4723424"/>
            <a:chExt cx="4522944" cy="686543"/>
          </a:xfrm>
        </p:grpSpPr>
        <p:sp>
          <p:nvSpPr>
            <p:cNvPr id="79" name="Freeform 78"/>
            <p:cNvSpPr/>
            <p:nvPr/>
          </p:nvSpPr>
          <p:spPr>
            <a:xfrm>
              <a:off x="1126549" y="4727295"/>
              <a:ext cx="63172" cy="442198"/>
            </a:xfrm>
            <a:custGeom>
              <a:avLst/>
              <a:gdLst/>
              <a:ahLst/>
              <a:cxnLst/>
              <a:rect l="0" t="0" r="0" b="0"/>
              <a:pathLst>
                <a:path w="63172" h="442198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24749" y="160839"/>
                  </a:lnTo>
                  <a:lnTo>
                    <a:pt x="35149" y="221961"/>
                  </a:lnTo>
                  <a:lnTo>
                    <a:pt x="47974" y="283790"/>
                  </a:lnTo>
                  <a:lnTo>
                    <a:pt x="51259" y="337550"/>
                  </a:lnTo>
                  <a:lnTo>
                    <a:pt x="55489" y="395703"/>
                  </a:lnTo>
                  <a:lnTo>
                    <a:pt x="6317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31286" y="4822052"/>
              <a:ext cx="247906" cy="245292"/>
            </a:xfrm>
            <a:custGeom>
              <a:avLst/>
              <a:gdLst/>
              <a:ahLst/>
              <a:cxnLst/>
              <a:rect l="0" t="0" r="0" b="0"/>
              <a:pathLst>
                <a:path w="247906" h="245292">
                  <a:moveTo>
                    <a:pt x="247905" y="157927"/>
                  </a:moveTo>
                  <a:lnTo>
                    <a:pt x="192860" y="175885"/>
                  </a:lnTo>
                  <a:lnTo>
                    <a:pt x="133393" y="198665"/>
                  </a:lnTo>
                  <a:lnTo>
                    <a:pt x="79621" y="228788"/>
                  </a:lnTo>
                  <a:lnTo>
                    <a:pt x="37369" y="245104"/>
                  </a:lnTo>
                  <a:lnTo>
                    <a:pt x="27999" y="245291"/>
                  </a:lnTo>
                  <a:lnTo>
                    <a:pt x="11349" y="239259"/>
                  </a:lnTo>
                  <a:lnTo>
                    <a:pt x="5973" y="230866"/>
                  </a:lnTo>
                  <a:lnTo>
                    <a:pt x="0" y="205942"/>
                  </a:lnTo>
                  <a:lnTo>
                    <a:pt x="3401" y="150687"/>
                  </a:lnTo>
                  <a:lnTo>
                    <a:pt x="8405" y="94713"/>
                  </a:lnTo>
                  <a:lnTo>
                    <a:pt x="22477" y="34136"/>
                  </a:lnTo>
                  <a:lnTo>
                    <a:pt x="268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305533" y="510632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53604" y="4723424"/>
              <a:ext cx="273070" cy="386825"/>
            </a:xfrm>
            <a:custGeom>
              <a:avLst/>
              <a:gdLst/>
              <a:ahLst/>
              <a:cxnLst/>
              <a:rect l="0" t="0" r="0" b="0"/>
              <a:pathLst>
                <a:path w="273070" h="386825">
                  <a:moveTo>
                    <a:pt x="220427" y="67042"/>
                  </a:moveTo>
                  <a:lnTo>
                    <a:pt x="174646" y="19167"/>
                  </a:lnTo>
                  <a:lnTo>
                    <a:pt x="135474" y="1303"/>
                  </a:lnTo>
                  <a:lnTo>
                    <a:pt x="114820" y="0"/>
                  </a:lnTo>
                  <a:lnTo>
                    <a:pt x="95112" y="4490"/>
                  </a:lnTo>
                  <a:lnTo>
                    <a:pt x="78553" y="14285"/>
                  </a:lnTo>
                  <a:lnTo>
                    <a:pt x="34600" y="77022"/>
                  </a:lnTo>
                  <a:lnTo>
                    <a:pt x="10804" y="130141"/>
                  </a:lnTo>
                  <a:lnTo>
                    <a:pt x="2729" y="164897"/>
                  </a:lnTo>
                  <a:lnTo>
                    <a:pt x="0" y="218563"/>
                  </a:lnTo>
                  <a:lnTo>
                    <a:pt x="7866" y="273053"/>
                  </a:lnTo>
                  <a:lnTo>
                    <a:pt x="23805" y="318825"/>
                  </a:lnTo>
                  <a:lnTo>
                    <a:pt x="49137" y="356073"/>
                  </a:lnTo>
                  <a:lnTo>
                    <a:pt x="69039" y="368245"/>
                  </a:lnTo>
                  <a:lnTo>
                    <a:pt x="119943" y="385592"/>
                  </a:lnTo>
                  <a:lnTo>
                    <a:pt x="144182" y="386824"/>
                  </a:lnTo>
                  <a:lnTo>
                    <a:pt x="206270" y="382244"/>
                  </a:lnTo>
                  <a:lnTo>
                    <a:pt x="248176" y="371546"/>
                  </a:lnTo>
                  <a:lnTo>
                    <a:pt x="273069" y="3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61010" y="4963312"/>
              <a:ext cx="169627" cy="192304"/>
            </a:xfrm>
            <a:custGeom>
              <a:avLst/>
              <a:gdLst/>
              <a:ahLst/>
              <a:cxnLst/>
              <a:rect l="0" t="0" r="0" b="0"/>
              <a:pathLst>
                <a:path w="169627" h="192304">
                  <a:moveTo>
                    <a:pt x="102534" y="27195"/>
                  </a:moveTo>
                  <a:lnTo>
                    <a:pt x="96945" y="10428"/>
                  </a:lnTo>
                  <a:lnTo>
                    <a:pt x="90619" y="5488"/>
                  </a:lnTo>
                  <a:lnTo>
                    <a:pt x="71112" y="0"/>
                  </a:lnTo>
                  <a:lnTo>
                    <a:pt x="61699" y="877"/>
                  </a:lnTo>
                  <a:lnTo>
                    <a:pt x="45000" y="8089"/>
                  </a:lnTo>
                  <a:lnTo>
                    <a:pt x="22446" y="30893"/>
                  </a:lnTo>
                  <a:lnTo>
                    <a:pt x="6534" y="59876"/>
                  </a:lnTo>
                  <a:lnTo>
                    <a:pt x="0" y="96280"/>
                  </a:lnTo>
                  <a:lnTo>
                    <a:pt x="4710" y="119901"/>
                  </a:lnTo>
                  <a:lnTo>
                    <a:pt x="21209" y="163661"/>
                  </a:lnTo>
                  <a:lnTo>
                    <a:pt x="34804" y="178704"/>
                  </a:lnTo>
                  <a:lnTo>
                    <a:pt x="43343" y="184353"/>
                  </a:lnTo>
                  <a:lnTo>
                    <a:pt x="77717" y="192303"/>
                  </a:lnTo>
                  <a:lnTo>
                    <a:pt x="111948" y="189070"/>
                  </a:lnTo>
                  <a:lnTo>
                    <a:pt x="130504" y="180638"/>
                  </a:lnTo>
                  <a:lnTo>
                    <a:pt x="138728" y="175114"/>
                  </a:lnTo>
                  <a:lnTo>
                    <a:pt x="150985" y="159617"/>
                  </a:lnTo>
                  <a:lnTo>
                    <a:pt x="168386" y="121073"/>
                  </a:lnTo>
                  <a:lnTo>
                    <a:pt x="169626" y="100504"/>
                  </a:lnTo>
                  <a:lnTo>
                    <a:pt x="160890" y="58704"/>
                  </a:lnTo>
                  <a:lnTo>
                    <a:pt x="134119" y="1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10943" y="5010208"/>
              <a:ext cx="242156" cy="160757"/>
            </a:xfrm>
            <a:custGeom>
              <a:avLst/>
              <a:gdLst/>
              <a:ahLst/>
              <a:cxnLst/>
              <a:rect l="0" t="0" r="0" b="0"/>
              <a:pathLst>
                <a:path w="242156" h="160757">
                  <a:moveTo>
                    <a:pt x="0" y="43471"/>
                  </a:moveTo>
                  <a:lnTo>
                    <a:pt x="16788" y="98515"/>
                  </a:lnTo>
                  <a:lnTo>
                    <a:pt x="26084" y="157983"/>
                  </a:lnTo>
                  <a:lnTo>
                    <a:pt x="27917" y="160756"/>
                  </a:lnTo>
                  <a:lnTo>
                    <a:pt x="29140" y="157926"/>
                  </a:lnTo>
                  <a:lnTo>
                    <a:pt x="29328" y="141133"/>
                  </a:lnTo>
                  <a:lnTo>
                    <a:pt x="23037" y="85812"/>
                  </a:lnTo>
                  <a:lnTo>
                    <a:pt x="16422" y="25000"/>
                  </a:lnTo>
                  <a:lnTo>
                    <a:pt x="23286" y="7575"/>
                  </a:lnTo>
                  <a:lnTo>
                    <a:pt x="29562" y="4333"/>
                  </a:lnTo>
                  <a:lnTo>
                    <a:pt x="37255" y="4510"/>
                  </a:lnTo>
                  <a:lnTo>
                    <a:pt x="45894" y="6969"/>
                  </a:lnTo>
                  <a:lnTo>
                    <a:pt x="61731" y="19059"/>
                  </a:lnTo>
                  <a:lnTo>
                    <a:pt x="90962" y="49827"/>
                  </a:lnTo>
                  <a:lnTo>
                    <a:pt x="96906" y="51217"/>
                  </a:lnTo>
                  <a:lnTo>
                    <a:pt x="102039" y="48635"/>
                  </a:lnTo>
                  <a:lnTo>
                    <a:pt x="110861" y="36407"/>
                  </a:lnTo>
                  <a:lnTo>
                    <a:pt x="118681" y="19274"/>
                  </a:lnTo>
                  <a:lnTo>
                    <a:pt x="132296" y="6200"/>
                  </a:lnTo>
                  <a:lnTo>
                    <a:pt x="140839" y="1076"/>
                  </a:lnTo>
                  <a:lnTo>
                    <a:pt x="150045" y="0"/>
                  </a:lnTo>
                  <a:lnTo>
                    <a:pt x="169632" y="5043"/>
                  </a:lnTo>
                  <a:lnTo>
                    <a:pt x="186916" y="18203"/>
                  </a:lnTo>
                  <a:lnTo>
                    <a:pt x="201227" y="35750"/>
                  </a:lnTo>
                  <a:lnTo>
                    <a:pt x="227605" y="94020"/>
                  </a:lnTo>
                  <a:lnTo>
                    <a:pt x="242155" y="117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06606" y="4923656"/>
              <a:ext cx="148075" cy="486311"/>
            </a:xfrm>
            <a:custGeom>
              <a:avLst/>
              <a:gdLst/>
              <a:ahLst/>
              <a:cxnLst/>
              <a:rect l="0" t="0" r="0" b="0"/>
              <a:pathLst>
                <a:path w="148075" h="486311">
                  <a:moveTo>
                    <a:pt x="20192" y="182665"/>
                  </a:moveTo>
                  <a:lnTo>
                    <a:pt x="35832" y="200645"/>
                  </a:lnTo>
                  <a:lnTo>
                    <a:pt x="43911" y="217562"/>
                  </a:lnTo>
                  <a:lnTo>
                    <a:pt x="50223" y="273829"/>
                  </a:lnTo>
                  <a:lnTo>
                    <a:pt x="51317" y="322891"/>
                  </a:lnTo>
                  <a:lnTo>
                    <a:pt x="51686" y="385102"/>
                  </a:lnTo>
                  <a:lnTo>
                    <a:pt x="57348" y="442191"/>
                  </a:lnTo>
                  <a:lnTo>
                    <a:pt x="60837" y="481960"/>
                  </a:lnTo>
                  <a:lnTo>
                    <a:pt x="60156" y="486310"/>
                  </a:lnTo>
                  <a:lnTo>
                    <a:pt x="58533" y="484531"/>
                  </a:lnTo>
                  <a:lnTo>
                    <a:pt x="54780" y="470076"/>
                  </a:lnTo>
                  <a:lnTo>
                    <a:pt x="46583" y="409347"/>
                  </a:lnTo>
                  <a:lnTo>
                    <a:pt x="41132" y="345941"/>
                  </a:lnTo>
                  <a:lnTo>
                    <a:pt x="33155" y="295644"/>
                  </a:lnTo>
                  <a:lnTo>
                    <a:pt x="23099" y="233014"/>
                  </a:lnTo>
                  <a:lnTo>
                    <a:pt x="15177" y="175843"/>
                  </a:lnTo>
                  <a:lnTo>
                    <a:pt x="3516" y="122349"/>
                  </a:lnTo>
                  <a:lnTo>
                    <a:pt x="0" y="66722"/>
                  </a:lnTo>
                  <a:lnTo>
                    <a:pt x="1859" y="39888"/>
                  </a:lnTo>
                  <a:lnTo>
                    <a:pt x="10484" y="16263"/>
                  </a:lnTo>
                  <a:lnTo>
                    <a:pt x="18399" y="8559"/>
                  </a:lnTo>
                  <a:lnTo>
                    <a:pt x="39672" y="0"/>
                  </a:lnTo>
                  <a:lnTo>
                    <a:pt x="61605" y="2435"/>
                  </a:lnTo>
                  <a:lnTo>
                    <a:pt x="83051" y="12486"/>
                  </a:lnTo>
                  <a:lnTo>
                    <a:pt x="112516" y="37875"/>
                  </a:lnTo>
                  <a:lnTo>
                    <a:pt x="143859" y="88252"/>
                  </a:lnTo>
                  <a:lnTo>
                    <a:pt x="148074" y="112238"/>
                  </a:lnTo>
                  <a:lnTo>
                    <a:pt x="144879" y="137326"/>
                  </a:lnTo>
                  <a:lnTo>
                    <a:pt x="135659" y="160174"/>
                  </a:lnTo>
                  <a:lnTo>
                    <a:pt x="120643" y="175789"/>
                  </a:lnTo>
                  <a:lnTo>
                    <a:pt x="111726" y="181590"/>
                  </a:lnTo>
                  <a:lnTo>
                    <a:pt x="76819" y="189756"/>
                  </a:lnTo>
                  <a:lnTo>
                    <a:pt x="56667" y="185427"/>
                  </a:lnTo>
                  <a:lnTo>
                    <a:pt x="30720" y="172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98353" y="4979782"/>
              <a:ext cx="218000" cy="189711"/>
            </a:xfrm>
            <a:custGeom>
              <a:avLst/>
              <a:gdLst/>
              <a:ahLst/>
              <a:cxnLst/>
              <a:rect l="0" t="0" r="0" b="0"/>
              <a:pathLst>
                <a:path w="218000" h="189711">
                  <a:moveTo>
                    <a:pt x="133771" y="84425"/>
                  </a:moveTo>
                  <a:lnTo>
                    <a:pt x="130651" y="41733"/>
                  </a:lnTo>
                  <a:lnTo>
                    <a:pt x="124196" y="22167"/>
                  </a:lnTo>
                  <a:lnTo>
                    <a:pt x="113528" y="5672"/>
                  </a:lnTo>
                  <a:lnTo>
                    <a:pt x="105068" y="1507"/>
                  </a:lnTo>
                  <a:lnTo>
                    <a:pt x="83189" y="0"/>
                  </a:lnTo>
                  <a:lnTo>
                    <a:pt x="50154" y="5728"/>
                  </a:lnTo>
                  <a:lnTo>
                    <a:pt x="23728" y="20423"/>
                  </a:lnTo>
                  <a:lnTo>
                    <a:pt x="11553" y="36093"/>
                  </a:lnTo>
                  <a:lnTo>
                    <a:pt x="3413" y="55925"/>
                  </a:lnTo>
                  <a:lnTo>
                    <a:pt x="0" y="92228"/>
                  </a:lnTo>
                  <a:lnTo>
                    <a:pt x="11809" y="147237"/>
                  </a:lnTo>
                  <a:lnTo>
                    <a:pt x="17368" y="155546"/>
                  </a:lnTo>
                  <a:lnTo>
                    <a:pt x="32903" y="167897"/>
                  </a:lnTo>
                  <a:lnTo>
                    <a:pt x="51506" y="171046"/>
                  </a:lnTo>
                  <a:lnTo>
                    <a:pt x="61380" y="170248"/>
                  </a:lnTo>
                  <a:lnTo>
                    <a:pt x="78591" y="163123"/>
                  </a:lnTo>
                  <a:lnTo>
                    <a:pt x="86455" y="157947"/>
                  </a:lnTo>
                  <a:lnTo>
                    <a:pt x="98314" y="142838"/>
                  </a:lnTo>
                  <a:lnTo>
                    <a:pt x="115459" y="104542"/>
                  </a:lnTo>
                  <a:lnTo>
                    <a:pt x="116663" y="84007"/>
                  </a:lnTo>
                  <a:lnTo>
                    <a:pt x="115347" y="73618"/>
                  </a:lnTo>
                  <a:lnTo>
                    <a:pt x="115639" y="71371"/>
                  </a:lnTo>
                  <a:lnTo>
                    <a:pt x="142481" y="127520"/>
                  </a:lnTo>
                  <a:lnTo>
                    <a:pt x="152850" y="146862"/>
                  </a:lnTo>
                  <a:lnTo>
                    <a:pt x="178418" y="169735"/>
                  </a:lnTo>
                  <a:lnTo>
                    <a:pt x="217999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37409" y="4737823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6239" y="168212"/>
                  </a:lnTo>
                  <a:lnTo>
                    <a:pt x="19786" y="221027"/>
                  </a:lnTo>
                  <a:lnTo>
                    <a:pt x="31209" y="270601"/>
                  </a:lnTo>
                  <a:lnTo>
                    <a:pt x="45549" y="329273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74238" y="4910742"/>
              <a:ext cx="189514" cy="37653"/>
            </a:xfrm>
            <a:custGeom>
              <a:avLst/>
              <a:gdLst/>
              <a:ahLst/>
              <a:cxnLst/>
              <a:rect l="0" t="0" r="0" b="0"/>
              <a:pathLst>
                <a:path w="189514" h="37653">
                  <a:moveTo>
                    <a:pt x="189513" y="6066"/>
                  </a:moveTo>
                  <a:lnTo>
                    <a:pt x="155891" y="0"/>
                  </a:lnTo>
                  <a:lnTo>
                    <a:pt x="96106" y="10625"/>
                  </a:lnTo>
                  <a:lnTo>
                    <a:pt x="33958" y="27262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26922" y="502209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37450" y="4927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15612" y="4758880"/>
              <a:ext cx="214360" cy="409494"/>
            </a:xfrm>
            <a:custGeom>
              <a:avLst/>
              <a:gdLst/>
              <a:ahLst/>
              <a:cxnLst/>
              <a:rect l="0" t="0" r="0" b="0"/>
              <a:pathLst>
                <a:path w="214360" h="409494">
                  <a:moveTo>
                    <a:pt x="6066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16585" y="151559"/>
                  </a:lnTo>
                  <a:lnTo>
                    <a:pt x="24695" y="213125"/>
                  </a:lnTo>
                  <a:lnTo>
                    <a:pt x="32233" y="275676"/>
                  </a:lnTo>
                  <a:lnTo>
                    <a:pt x="37751" y="331922"/>
                  </a:lnTo>
                  <a:lnTo>
                    <a:pt x="42765" y="355751"/>
                  </a:lnTo>
                  <a:lnTo>
                    <a:pt x="44570" y="358830"/>
                  </a:lnTo>
                  <a:lnTo>
                    <a:pt x="45774" y="356204"/>
                  </a:lnTo>
                  <a:lnTo>
                    <a:pt x="47969" y="292795"/>
                  </a:lnTo>
                  <a:lnTo>
                    <a:pt x="53728" y="243840"/>
                  </a:lnTo>
                  <a:lnTo>
                    <a:pt x="65854" y="224967"/>
                  </a:lnTo>
                  <a:lnTo>
                    <a:pt x="74000" y="216658"/>
                  </a:lnTo>
                  <a:lnTo>
                    <a:pt x="82941" y="212290"/>
                  </a:lnTo>
                  <a:lnTo>
                    <a:pt x="102234" y="210555"/>
                  </a:lnTo>
                  <a:lnTo>
                    <a:pt x="132826" y="221744"/>
                  </a:lnTo>
                  <a:lnTo>
                    <a:pt x="158528" y="239878"/>
                  </a:lnTo>
                  <a:lnTo>
                    <a:pt x="180962" y="265657"/>
                  </a:lnTo>
                  <a:lnTo>
                    <a:pt x="205107" y="324510"/>
                  </a:lnTo>
                  <a:lnTo>
                    <a:pt x="213220" y="360534"/>
                  </a:lnTo>
                  <a:lnTo>
                    <a:pt x="214359" y="373717"/>
                  </a:lnTo>
                  <a:lnTo>
                    <a:pt x="211608" y="383675"/>
                  </a:lnTo>
                  <a:lnTo>
                    <a:pt x="206265" y="391485"/>
                  </a:lnTo>
                  <a:lnTo>
                    <a:pt x="199194" y="397861"/>
                  </a:lnTo>
                  <a:lnTo>
                    <a:pt x="178858" y="404945"/>
                  </a:lnTo>
                  <a:lnTo>
                    <a:pt x="127675" y="409493"/>
                  </a:lnTo>
                  <a:lnTo>
                    <a:pt x="106518" y="403876"/>
                  </a:lnTo>
                  <a:lnTo>
                    <a:pt x="6923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95419" y="4748352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16788" y="172521"/>
                  </a:lnTo>
                  <a:lnTo>
                    <a:pt x="19792" y="224772"/>
                  </a:lnTo>
                  <a:lnTo>
                    <a:pt x="20682" y="276129"/>
                  </a:lnTo>
                  <a:lnTo>
                    <a:pt x="24103" y="332878"/>
                  </a:lnTo>
                  <a:lnTo>
                    <a:pt x="30601" y="392749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97969" y="4958093"/>
              <a:ext cx="244892" cy="242985"/>
            </a:xfrm>
            <a:custGeom>
              <a:avLst/>
              <a:gdLst/>
              <a:ahLst/>
              <a:cxnLst/>
              <a:rect l="0" t="0" r="0" b="0"/>
              <a:pathLst>
                <a:path w="244892" h="242985">
                  <a:moveTo>
                    <a:pt x="2735" y="85057"/>
                  </a:moveTo>
                  <a:lnTo>
                    <a:pt x="55763" y="99711"/>
                  </a:lnTo>
                  <a:lnTo>
                    <a:pt x="92667" y="98628"/>
                  </a:lnTo>
                  <a:lnTo>
                    <a:pt x="102464" y="94104"/>
                  </a:lnTo>
                  <a:lnTo>
                    <a:pt x="116469" y="79719"/>
                  </a:lnTo>
                  <a:lnTo>
                    <a:pt x="119502" y="70970"/>
                  </a:lnTo>
                  <a:lnTo>
                    <a:pt x="119752" y="51890"/>
                  </a:lnTo>
                  <a:lnTo>
                    <a:pt x="107727" y="21417"/>
                  </a:lnTo>
                  <a:lnTo>
                    <a:pt x="92682" y="6860"/>
                  </a:lnTo>
                  <a:lnTo>
                    <a:pt x="83757" y="1340"/>
                  </a:lnTo>
                  <a:lnTo>
                    <a:pt x="74297" y="0"/>
                  </a:lnTo>
                  <a:lnTo>
                    <a:pt x="54428" y="4750"/>
                  </a:lnTo>
                  <a:lnTo>
                    <a:pt x="29100" y="20578"/>
                  </a:lnTo>
                  <a:lnTo>
                    <a:pt x="17183" y="36512"/>
                  </a:lnTo>
                  <a:lnTo>
                    <a:pt x="0" y="80927"/>
                  </a:lnTo>
                  <a:lnTo>
                    <a:pt x="105" y="121008"/>
                  </a:lnTo>
                  <a:lnTo>
                    <a:pt x="13134" y="156930"/>
                  </a:lnTo>
                  <a:lnTo>
                    <a:pt x="52165" y="207113"/>
                  </a:lnTo>
                  <a:lnTo>
                    <a:pt x="78602" y="223127"/>
                  </a:lnTo>
                  <a:lnTo>
                    <a:pt x="135788" y="237849"/>
                  </a:lnTo>
                  <a:lnTo>
                    <a:pt x="185008" y="241463"/>
                  </a:lnTo>
                  <a:lnTo>
                    <a:pt x="244891" y="242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00920" y="4822052"/>
              <a:ext cx="221065" cy="378534"/>
            </a:xfrm>
            <a:custGeom>
              <a:avLst/>
              <a:gdLst/>
              <a:ahLst/>
              <a:cxnLst/>
              <a:rect l="0" t="0" r="0" b="0"/>
              <a:pathLst>
                <a:path w="221065" h="378534">
                  <a:moveTo>
                    <a:pt x="26209" y="347440"/>
                  </a:moveTo>
                  <a:lnTo>
                    <a:pt x="18974" y="319884"/>
                  </a:lnTo>
                  <a:lnTo>
                    <a:pt x="16331" y="263661"/>
                  </a:lnTo>
                  <a:lnTo>
                    <a:pt x="15809" y="201559"/>
                  </a:lnTo>
                  <a:lnTo>
                    <a:pt x="8470" y="140203"/>
                  </a:lnTo>
                  <a:lnTo>
                    <a:pt x="2688" y="79210"/>
                  </a:lnTo>
                  <a:lnTo>
                    <a:pt x="0" y="66844"/>
                  </a:lnTo>
                  <a:lnTo>
                    <a:pt x="548" y="62110"/>
                  </a:lnTo>
                  <a:lnTo>
                    <a:pt x="3252" y="62463"/>
                  </a:lnTo>
                  <a:lnTo>
                    <a:pt x="7395" y="66209"/>
                  </a:lnTo>
                  <a:lnTo>
                    <a:pt x="29162" y="118524"/>
                  </a:lnTo>
                  <a:lnTo>
                    <a:pt x="54457" y="179124"/>
                  </a:lnTo>
                  <a:lnTo>
                    <a:pt x="79579" y="235467"/>
                  </a:lnTo>
                  <a:lnTo>
                    <a:pt x="101482" y="291397"/>
                  </a:lnTo>
                  <a:lnTo>
                    <a:pt x="132164" y="346992"/>
                  </a:lnTo>
                  <a:lnTo>
                    <a:pt x="146999" y="365958"/>
                  </a:lnTo>
                  <a:lnTo>
                    <a:pt x="165291" y="378287"/>
                  </a:lnTo>
                  <a:lnTo>
                    <a:pt x="173913" y="378533"/>
                  </a:lnTo>
                  <a:lnTo>
                    <a:pt x="182000" y="375188"/>
                  </a:lnTo>
                  <a:lnTo>
                    <a:pt x="189731" y="369448"/>
                  </a:lnTo>
                  <a:lnTo>
                    <a:pt x="201441" y="350592"/>
                  </a:lnTo>
                  <a:lnTo>
                    <a:pt x="209375" y="326614"/>
                  </a:lnTo>
                  <a:lnTo>
                    <a:pt x="214468" y="269973"/>
                  </a:lnTo>
                  <a:lnTo>
                    <a:pt x="221064" y="208395"/>
                  </a:lnTo>
                  <a:lnTo>
                    <a:pt x="217990" y="151172"/>
                  </a:lnTo>
                  <a:lnTo>
                    <a:pt x="213050" y="91689"/>
                  </a:lnTo>
                  <a:lnTo>
                    <a:pt x="206745" y="29549"/>
                  </a:lnTo>
                  <a:lnTo>
                    <a:pt x="205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90775" y="4958922"/>
              <a:ext cx="136438" cy="221445"/>
            </a:xfrm>
            <a:custGeom>
              <a:avLst/>
              <a:gdLst/>
              <a:ahLst/>
              <a:cxnLst/>
              <a:rect l="0" t="0" r="0" b="0"/>
              <a:pathLst>
                <a:path w="136438" h="221445">
                  <a:moveTo>
                    <a:pt x="10095" y="31585"/>
                  </a:moveTo>
                  <a:lnTo>
                    <a:pt x="1762" y="69064"/>
                  </a:lnTo>
                  <a:lnTo>
                    <a:pt x="0" y="120487"/>
                  </a:lnTo>
                  <a:lnTo>
                    <a:pt x="5285" y="161782"/>
                  </a:lnTo>
                  <a:lnTo>
                    <a:pt x="19848" y="198064"/>
                  </a:lnTo>
                  <a:lnTo>
                    <a:pt x="35487" y="213980"/>
                  </a:lnTo>
                  <a:lnTo>
                    <a:pt x="44571" y="219863"/>
                  </a:lnTo>
                  <a:lnTo>
                    <a:pt x="52966" y="221444"/>
                  </a:lnTo>
                  <a:lnTo>
                    <a:pt x="60903" y="220159"/>
                  </a:lnTo>
                  <a:lnTo>
                    <a:pt x="75960" y="212492"/>
                  </a:lnTo>
                  <a:lnTo>
                    <a:pt x="90451" y="201286"/>
                  </a:lnTo>
                  <a:lnTo>
                    <a:pt x="106174" y="176234"/>
                  </a:lnTo>
                  <a:lnTo>
                    <a:pt x="125621" y="117647"/>
                  </a:lnTo>
                  <a:lnTo>
                    <a:pt x="133232" y="81652"/>
                  </a:lnTo>
                  <a:lnTo>
                    <a:pt x="136015" y="18378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27212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379855" y="4948266"/>
              <a:ext cx="200042" cy="200170"/>
            </a:xfrm>
            <a:custGeom>
              <a:avLst/>
              <a:gdLst/>
              <a:ahLst/>
              <a:cxnLst/>
              <a:rect l="0" t="0" r="0" b="0"/>
              <a:pathLst>
                <a:path w="200042" h="200170">
                  <a:moveTo>
                    <a:pt x="0" y="94884"/>
                  </a:moveTo>
                  <a:lnTo>
                    <a:pt x="8333" y="149029"/>
                  </a:lnTo>
                  <a:lnTo>
                    <a:pt x="9065" y="162566"/>
                  </a:lnTo>
                  <a:lnTo>
                    <a:pt x="10722" y="168081"/>
                  </a:lnTo>
                  <a:lnTo>
                    <a:pt x="12997" y="168248"/>
                  </a:lnTo>
                  <a:lnTo>
                    <a:pt x="15684" y="164850"/>
                  </a:lnTo>
                  <a:lnTo>
                    <a:pt x="19995" y="125775"/>
                  </a:lnTo>
                  <a:lnTo>
                    <a:pt x="26506" y="64824"/>
                  </a:lnTo>
                  <a:lnTo>
                    <a:pt x="31708" y="58467"/>
                  </a:lnTo>
                  <a:lnTo>
                    <a:pt x="38686" y="55398"/>
                  </a:lnTo>
                  <a:lnTo>
                    <a:pt x="46848" y="54522"/>
                  </a:lnTo>
                  <a:lnTo>
                    <a:pt x="53458" y="57448"/>
                  </a:lnTo>
                  <a:lnTo>
                    <a:pt x="63923" y="70057"/>
                  </a:lnTo>
                  <a:lnTo>
                    <a:pt x="76392" y="96886"/>
                  </a:lnTo>
                  <a:lnTo>
                    <a:pt x="80173" y="99728"/>
                  </a:lnTo>
                  <a:lnTo>
                    <a:pt x="83864" y="98114"/>
                  </a:lnTo>
                  <a:lnTo>
                    <a:pt x="87495" y="93528"/>
                  </a:lnTo>
                  <a:lnTo>
                    <a:pt x="99708" y="32133"/>
                  </a:lnTo>
                  <a:lnTo>
                    <a:pt x="114811" y="5841"/>
                  </a:lnTo>
                  <a:lnTo>
                    <a:pt x="122164" y="1597"/>
                  </a:lnTo>
                  <a:lnTo>
                    <a:pt x="139693" y="0"/>
                  </a:lnTo>
                  <a:lnTo>
                    <a:pt x="156062" y="6310"/>
                  </a:lnTo>
                  <a:lnTo>
                    <a:pt x="163703" y="11268"/>
                  </a:lnTo>
                  <a:lnTo>
                    <a:pt x="175312" y="26136"/>
                  </a:lnTo>
                  <a:lnTo>
                    <a:pt x="192297" y="69866"/>
                  </a:lnTo>
                  <a:lnTo>
                    <a:pt x="198511" y="130799"/>
                  </a:lnTo>
                  <a:lnTo>
                    <a:pt x="199739" y="179751"/>
                  </a:lnTo>
                  <a:lnTo>
                    <a:pt x="200041" y="200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674653" y="4769409"/>
              <a:ext cx="203330" cy="402934"/>
            </a:xfrm>
            <a:custGeom>
              <a:avLst/>
              <a:gdLst/>
              <a:ahLst/>
              <a:cxnLst/>
              <a:rect l="0" t="0" r="0" b="0"/>
              <a:pathLst>
                <a:path w="203330" h="402934">
                  <a:moveTo>
                    <a:pt x="0" y="0"/>
                  </a:moveTo>
                  <a:lnTo>
                    <a:pt x="3119" y="42692"/>
                  </a:lnTo>
                  <a:lnTo>
                    <a:pt x="10722" y="104408"/>
                  </a:lnTo>
                  <a:lnTo>
                    <a:pt x="21788" y="166550"/>
                  </a:lnTo>
                  <a:lnTo>
                    <a:pt x="29650" y="229821"/>
                  </a:lnTo>
                  <a:lnTo>
                    <a:pt x="31012" y="281265"/>
                  </a:lnTo>
                  <a:lnTo>
                    <a:pt x="39877" y="342644"/>
                  </a:lnTo>
                  <a:lnTo>
                    <a:pt x="47170" y="377475"/>
                  </a:lnTo>
                  <a:lnTo>
                    <a:pt x="46654" y="377992"/>
                  </a:lnTo>
                  <a:lnTo>
                    <a:pt x="45141" y="374827"/>
                  </a:lnTo>
                  <a:lnTo>
                    <a:pt x="42512" y="323520"/>
                  </a:lnTo>
                  <a:lnTo>
                    <a:pt x="47782" y="275255"/>
                  </a:lnTo>
                  <a:lnTo>
                    <a:pt x="56791" y="242604"/>
                  </a:lnTo>
                  <a:lnTo>
                    <a:pt x="62427" y="234266"/>
                  </a:lnTo>
                  <a:lnTo>
                    <a:pt x="78048" y="221881"/>
                  </a:lnTo>
                  <a:lnTo>
                    <a:pt x="96689" y="218717"/>
                  </a:lnTo>
                  <a:lnTo>
                    <a:pt x="116672" y="222380"/>
                  </a:lnTo>
                  <a:lnTo>
                    <a:pt x="146483" y="237596"/>
                  </a:lnTo>
                  <a:lnTo>
                    <a:pt x="170654" y="258092"/>
                  </a:lnTo>
                  <a:lnTo>
                    <a:pt x="191464" y="287042"/>
                  </a:lnTo>
                  <a:lnTo>
                    <a:pt x="201298" y="311628"/>
                  </a:lnTo>
                  <a:lnTo>
                    <a:pt x="203329" y="338153"/>
                  </a:lnTo>
                  <a:lnTo>
                    <a:pt x="199163" y="363200"/>
                  </a:lnTo>
                  <a:lnTo>
                    <a:pt x="189512" y="382131"/>
                  </a:lnTo>
                  <a:lnTo>
                    <a:pt x="174305" y="395224"/>
                  </a:lnTo>
                  <a:lnTo>
                    <a:pt x="165336" y="400353"/>
                  </a:lnTo>
                  <a:lnTo>
                    <a:pt x="146012" y="402933"/>
                  </a:lnTo>
                  <a:lnTo>
                    <a:pt x="105011" y="395057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99810" y="4956422"/>
              <a:ext cx="174926" cy="179160"/>
            </a:xfrm>
            <a:custGeom>
              <a:avLst/>
              <a:gdLst/>
              <a:ahLst/>
              <a:cxnLst/>
              <a:rect l="0" t="0" r="0" b="0"/>
              <a:pathLst>
                <a:path w="174926" h="179160">
                  <a:moveTo>
                    <a:pt x="27526" y="65671"/>
                  </a:moveTo>
                  <a:lnTo>
                    <a:pt x="75335" y="99248"/>
                  </a:lnTo>
                  <a:lnTo>
                    <a:pt x="98298" y="103991"/>
                  </a:lnTo>
                  <a:lnTo>
                    <a:pt x="131944" y="101072"/>
                  </a:lnTo>
                  <a:lnTo>
                    <a:pt x="140422" y="96290"/>
                  </a:lnTo>
                  <a:lnTo>
                    <a:pt x="152962" y="81619"/>
                  </a:lnTo>
                  <a:lnTo>
                    <a:pt x="155604" y="72794"/>
                  </a:lnTo>
                  <a:lnTo>
                    <a:pt x="155420" y="53629"/>
                  </a:lnTo>
                  <a:lnTo>
                    <a:pt x="143150" y="23108"/>
                  </a:lnTo>
                  <a:lnTo>
                    <a:pt x="128048" y="8540"/>
                  </a:lnTo>
                  <a:lnTo>
                    <a:pt x="119107" y="3017"/>
                  </a:lnTo>
                  <a:lnTo>
                    <a:pt x="99815" y="0"/>
                  </a:lnTo>
                  <a:lnTo>
                    <a:pt x="58833" y="7595"/>
                  </a:lnTo>
                  <a:lnTo>
                    <a:pt x="33033" y="22597"/>
                  </a:lnTo>
                  <a:lnTo>
                    <a:pt x="10571" y="47449"/>
                  </a:lnTo>
                  <a:lnTo>
                    <a:pt x="2443" y="70051"/>
                  </a:lnTo>
                  <a:lnTo>
                    <a:pt x="0" y="94524"/>
                  </a:lnTo>
                  <a:lnTo>
                    <a:pt x="2815" y="117099"/>
                  </a:lnTo>
                  <a:lnTo>
                    <a:pt x="14204" y="135711"/>
                  </a:lnTo>
                  <a:lnTo>
                    <a:pt x="30964" y="150612"/>
                  </a:lnTo>
                  <a:lnTo>
                    <a:pt x="80622" y="173635"/>
                  </a:lnTo>
                  <a:lnTo>
                    <a:pt x="117478" y="179159"/>
                  </a:lnTo>
                  <a:lnTo>
                    <a:pt x="174925" y="170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03759" y="4958922"/>
              <a:ext cx="55205" cy="181595"/>
            </a:xfrm>
            <a:custGeom>
              <a:avLst/>
              <a:gdLst/>
              <a:ahLst/>
              <a:cxnLst/>
              <a:rect l="0" t="0" r="0" b="0"/>
              <a:pathLst>
                <a:path w="55205" h="181595">
                  <a:moveTo>
                    <a:pt x="23619" y="84228"/>
                  </a:moveTo>
                  <a:lnTo>
                    <a:pt x="29208" y="142845"/>
                  </a:lnTo>
                  <a:lnTo>
                    <a:pt x="43862" y="177635"/>
                  </a:lnTo>
                  <a:lnTo>
                    <a:pt x="46473" y="181594"/>
                  </a:lnTo>
                  <a:lnTo>
                    <a:pt x="47044" y="180724"/>
                  </a:lnTo>
                  <a:lnTo>
                    <a:pt x="30160" y="125211"/>
                  </a:lnTo>
                  <a:lnTo>
                    <a:pt x="474" y="63072"/>
                  </a:lnTo>
                  <a:lnTo>
                    <a:pt x="0" y="53746"/>
                  </a:lnTo>
                  <a:lnTo>
                    <a:pt x="5713" y="37145"/>
                  </a:lnTo>
                  <a:lnTo>
                    <a:pt x="22083" y="14646"/>
                  </a:lnTo>
                  <a:lnTo>
                    <a:pt x="35025" y="6509"/>
                  </a:lnTo>
                  <a:lnTo>
                    <a:pt x="55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94989" y="4958922"/>
              <a:ext cx="159241" cy="170824"/>
            </a:xfrm>
            <a:custGeom>
              <a:avLst/>
              <a:gdLst/>
              <a:ahLst/>
              <a:cxnLst/>
              <a:rect l="0" t="0" r="0" b="0"/>
              <a:pathLst>
                <a:path w="159241" h="170824">
                  <a:moveTo>
                    <a:pt x="95601" y="0"/>
                  </a:moveTo>
                  <a:lnTo>
                    <a:pt x="41727" y="17958"/>
                  </a:lnTo>
                  <a:lnTo>
                    <a:pt x="21354" y="24749"/>
                  </a:lnTo>
                  <a:lnTo>
                    <a:pt x="6840" y="37906"/>
                  </a:lnTo>
                  <a:lnTo>
                    <a:pt x="1333" y="46327"/>
                  </a:lnTo>
                  <a:lnTo>
                    <a:pt x="0" y="54282"/>
                  </a:lnTo>
                  <a:lnTo>
                    <a:pt x="1452" y="61924"/>
                  </a:lnTo>
                  <a:lnTo>
                    <a:pt x="4759" y="69359"/>
                  </a:lnTo>
                  <a:lnTo>
                    <a:pt x="20912" y="80739"/>
                  </a:lnTo>
                  <a:lnTo>
                    <a:pt x="31770" y="85411"/>
                  </a:lnTo>
                  <a:lnTo>
                    <a:pt x="53194" y="87484"/>
                  </a:lnTo>
                  <a:lnTo>
                    <a:pt x="88106" y="88312"/>
                  </a:lnTo>
                  <a:lnTo>
                    <a:pt x="112157" y="94232"/>
                  </a:lnTo>
                  <a:lnTo>
                    <a:pt x="146661" y="117096"/>
                  </a:lnTo>
                  <a:lnTo>
                    <a:pt x="154208" y="123688"/>
                  </a:lnTo>
                  <a:lnTo>
                    <a:pt x="158069" y="131592"/>
                  </a:lnTo>
                  <a:lnTo>
                    <a:pt x="159240" y="149732"/>
                  </a:lnTo>
                  <a:lnTo>
                    <a:pt x="155574" y="157143"/>
                  </a:lnTo>
                  <a:lnTo>
                    <a:pt x="142143" y="168497"/>
                  </a:lnTo>
                  <a:lnTo>
                    <a:pt x="133649" y="170823"/>
                  </a:lnTo>
                  <a:lnTo>
                    <a:pt x="104925" y="168508"/>
                  </a:lnTo>
                  <a:lnTo>
                    <a:pt x="4295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42653" y="285785"/>
            <a:ext cx="2573640" cy="985620"/>
            <a:chOff x="2642653" y="285785"/>
            <a:chExt cx="2573640" cy="985620"/>
          </a:xfrm>
        </p:grpSpPr>
        <p:sp>
          <p:nvSpPr>
            <p:cNvPr id="2" name="Freeform 1"/>
            <p:cNvSpPr/>
            <p:nvPr/>
          </p:nvSpPr>
          <p:spPr>
            <a:xfrm>
              <a:off x="2958507" y="294797"/>
              <a:ext cx="21058" cy="736996"/>
            </a:xfrm>
            <a:custGeom>
              <a:avLst/>
              <a:gdLst/>
              <a:ahLst/>
              <a:cxnLst/>
              <a:rect l="0" t="0" r="0" b="0"/>
              <a:pathLst>
                <a:path w="21058" h="736996">
                  <a:moveTo>
                    <a:pt x="21057" y="0"/>
                  </a:moveTo>
                  <a:lnTo>
                    <a:pt x="9879" y="22357"/>
                  </a:lnTo>
                  <a:lnTo>
                    <a:pt x="8517" y="69796"/>
                  </a:lnTo>
                  <a:lnTo>
                    <a:pt x="9635" y="111349"/>
                  </a:lnTo>
                  <a:lnTo>
                    <a:pt x="10264" y="171423"/>
                  </a:lnTo>
                  <a:lnTo>
                    <a:pt x="10476" y="233643"/>
                  </a:lnTo>
                  <a:lnTo>
                    <a:pt x="10518" y="290994"/>
                  </a:lnTo>
                  <a:lnTo>
                    <a:pt x="10527" y="347383"/>
                  </a:lnTo>
                  <a:lnTo>
                    <a:pt x="10528" y="409171"/>
                  </a:lnTo>
                  <a:lnTo>
                    <a:pt x="10529" y="469295"/>
                  </a:lnTo>
                  <a:lnTo>
                    <a:pt x="10529" y="529352"/>
                  </a:lnTo>
                  <a:lnTo>
                    <a:pt x="7409" y="586174"/>
                  </a:lnTo>
                  <a:lnTo>
                    <a:pt x="3293" y="630189"/>
                  </a:lnTo>
                  <a:lnTo>
                    <a:pt x="976" y="689751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42653" y="285785"/>
              <a:ext cx="610653" cy="714423"/>
            </a:xfrm>
            <a:custGeom>
              <a:avLst/>
              <a:gdLst/>
              <a:ahLst/>
              <a:cxnLst/>
              <a:rect l="0" t="0" r="0" b="0"/>
              <a:pathLst>
                <a:path w="610653" h="714423">
                  <a:moveTo>
                    <a:pt x="0" y="166940"/>
                  </a:moveTo>
                  <a:lnTo>
                    <a:pt x="9575" y="142893"/>
                  </a:lnTo>
                  <a:lnTo>
                    <a:pt x="65487" y="80653"/>
                  </a:lnTo>
                  <a:lnTo>
                    <a:pt x="127571" y="41251"/>
                  </a:lnTo>
                  <a:lnTo>
                    <a:pt x="188325" y="18240"/>
                  </a:lnTo>
                  <a:lnTo>
                    <a:pt x="243350" y="3600"/>
                  </a:lnTo>
                  <a:lnTo>
                    <a:pt x="297101" y="0"/>
                  </a:lnTo>
                  <a:lnTo>
                    <a:pt x="351762" y="103"/>
                  </a:lnTo>
                  <a:lnTo>
                    <a:pt x="409552" y="9362"/>
                  </a:lnTo>
                  <a:lnTo>
                    <a:pt x="465947" y="39627"/>
                  </a:lnTo>
                  <a:lnTo>
                    <a:pt x="522456" y="89674"/>
                  </a:lnTo>
                  <a:lnTo>
                    <a:pt x="549730" y="133437"/>
                  </a:lnTo>
                  <a:lnTo>
                    <a:pt x="562446" y="167542"/>
                  </a:lnTo>
                  <a:lnTo>
                    <a:pt x="565563" y="205593"/>
                  </a:lnTo>
                  <a:lnTo>
                    <a:pt x="558428" y="240784"/>
                  </a:lnTo>
                  <a:lnTo>
                    <a:pt x="540846" y="277987"/>
                  </a:lnTo>
                  <a:lnTo>
                    <a:pt x="512760" y="304868"/>
                  </a:lnTo>
                  <a:lnTo>
                    <a:pt x="461941" y="331792"/>
                  </a:lnTo>
                  <a:lnTo>
                    <a:pt x="401296" y="352469"/>
                  </a:lnTo>
                  <a:lnTo>
                    <a:pt x="379565" y="359751"/>
                  </a:lnTo>
                  <a:lnTo>
                    <a:pt x="374706" y="365671"/>
                  </a:lnTo>
                  <a:lnTo>
                    <a:pt x="373806" y="373127"/>
                  </a:lnTo>
                  <a:lnTo>
                    <a:pt x="379045" y="390770"/>
                  </a:lnTo>
                  <a:lnTo>
                    <a:pt x="401473" y="427572"/>
                  </a:lnTo>
                  <a:lnTo>
                    <a:pt x="418432" y="453564"/>
                  </a:lnTo>
                  <a:lnTo>
                    <a:pt x="445821" y="504967"/>
                  </a:lnTo>
                  <a:lnTo>
                    <a:pt x="475530" y="562664"/>
                  </a:lnTo>
                  <a:lnTo>
                    <a:pt x="492237" y="589908"/>
                  </a:lnTo>
                  <a:lnTo>
                    <a:pt x="503041" y="609949"/>
                  </a:lnTo>
                  <a:lnTo>
                    <a:pt x="551494" y="671209"/>
                  </a:lnTo>
                  <a:lnTo>
                    <a:pt x="610652" y="7144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77193" y="715937"/>
              <a:ext cx="215380" cy="276492"/>
            </a:xfrm>
            <a:custGeom>
              <a:avLst/>
              <a:gdLst/>
              <a:ahLst/>
              <a:cxnLst/>
              <a:rect l="0" t="0" r="0" b="0"/>
              <a:pathLst>
                <a:path w="215380" h="276492">
                  <a:moveTo>
                    <a:pt x="91926" y="0"/>
                  </a:moveTo>
                  <a:lnTo>
                    <a:pt x="47963" y="20244"/>
                  </a:lnTo>
                  <a:lnTo>
                    <a:pt x="23268" y="50582"/>
                  </a:lnTo>
                  <a:lnTo>
                    <a:pt x="6722" y="83618"/>
                  </a:lnTo>
                  <a:lnTo>
                    <a:pt x="0" y="126811"/>
                  </a:lnTo>
                  <a:lnTo>
                    <a:pt x="3597" y="176654"/>
                  </a:lnTo>
                  <a:lnTo>
                    <a:pt x="12072" y="222878"/>
                  </a:lnTo>
                  <a:lnTo>
                    <a:pt x="24850" y="245676"/>
                  </a:lnTo>
                  <a:lnTo>
                    <a:pt x="42227" y="262438"/>
                  </a:lnTo>
                  <a:lnTo>
                    <a:pt x="61649" y="273787"/>
                  </a:lnTo>
                  <a:lnTo>
                    <a:pt x="85099" y="276491"/>
                  </a:lnTo>
                  <a:lnTo>
                    <a:pt x="132691" y="268695"/>
                  </a:lnTo>
                  <a:lnTo>
                    <a:pt x="165225" y="248070"/>
                  </a:lnTo>
                  <a:lnTo>
                    <a:pt x="191503" y="219731"/>
                  </a:lnTo>
                  <a:lnTo>
                    <a:pt x="208518" y="183519"/>
                  </a:lnTo>
                  <a:lnTo>
                    <a:pt x="215379" y="143153"/>
                  </a:lnTo>
                  <a:lnTo>
                    <a:pt x="206233" y="101558"/>
                  </a:lnTo>
                  <a:lnTo>
                    <a:pt x="188706" y="65186"/>
                  </a:lnTo>
                  <a:lnTo>
                    <a:pt x="163105" y="37772"/>
                  </a:lnTo>
                  <a:lnTo>
                    <a:pt x="112983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52066" y="747523"/>
              <a:ext cx="185551" cy="245221"/>
            </a:xfrm>
            <a:custGeom>
              <a:avLst/>
              <a:gdLst/>
              <a:ahLst/>
              <a:cxnLst/>
              <a:rect l="0" t="0" r="0" b="0"/>
              <a:pathLst>
                <a:path w="185551" h="245221">
                  <a:moveTo>
                    <a:pt x="17094" y="0"/>
                  </a:moveTo>
                  <a:lnTo>
                    <a:pt x="306" y="56214"/>
                  </a:lnTo>
                  <a:lnTo>
                    <a:pt x="0" y="114786"/>
                  </a:lnTo>
                  <a:lnTo>
                    <a:pt x="14107" y="177463"/>
                  </a:lnTo>
                  <a:lnTo>
                    <a:pt x="25438" y="208949"/>
                  </a:lnTo>
                  <a:lnTo>
                    <a:pt x="36790" y="225837"/>
                  </a:lnTo>
                  <a:lnTo>
                    <a:pt x="52754" y="238022"/>
                  </a:lnTo>
                  <a:lnTo>
                    <a:pt x="61924" y="242909"/>
                  </a:lnTo>
                  <a:lnTo>
                    <a:pt x="81472" y="245220"/>
                  </a:lnTo>
                  <a:lnTo>
                    <a:pt x="101859" y="241178"/>
                  </a:lnTo>
                  <a:lnTo>
                    <a:pt x="122618" y="231582"/>
                  </a:lnTo>
                  <a:lnTo>
                    <a:pt x="148446" y="207437"/>
                  </a:lnTo>
                  <a:lnTo>
                    <a:pt x="173833" y="157515"/>
                  </a:lnTo>
                  <a:lnTo>
                    <a:pt x="182078" y="123100"/>
                  </a:lnTo>
                  <a:lnTo>
                    <a:pt x="184865" y="69549"/>
                  </a:lnTo>
                  <a:lnTo>
                    <a:pt x="185460" y="12394"/>
                  </a:lnTo>
                  <a:lnTo>
                    <a:pt x="18555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53430" y="699408"/>
              <a:ext cx="263213" cy="290271"/>
            </a:xfrm>
            <a:custGeom>
              <a:avLst/>
              <a:gdLst/>
              <a:ahLst/>
              <a:cxnLst/>
              <a:rect l="0" t="0" r="0" b="0"/>
              <a:pathLst>
                <a:path w="263213" h="290271">
                  <a:moveTo>
                    <a:pt x="0" y="100757"/>
                  </a:moveTo>
                  <a:lnTo>
                    <a:pt x="3119" y="154902"/>
                  </a:lnTo>
                  <a:lnTo>
                    <a:pt x="9065" y="209848"/>
                  </a:lnTo>
                  <a:lnTo>
                    <a:pt x="18669" y="271448"/>
                  </a:lnTo>
                  <a:lnTo>
                    <a:pt x="18825" y="288924"/>
                  </a:lnTo>
                  <a:lnTo>
                    <a:pt x="17230" y="287033"/>
                  </a:lnTo>
                  <a:lnTo>
                    <a:pt x="4175" y="229532"/>
                  </a:lnTo>
                  <a:lnTo>
                    <a:pt x="825" y="166142"/>
                  </a:lnTo>
                  <a:lnTo>
                    <a:pt x="5752" y="108214"/>
                  </a:lnTo>
                  <a:lnTo>
                    <a:pt x="26395" y="54050"/>
                  </a:lnTo>
                  <a:lnTo>
                    <a:pt x="59902" y="10754"/>
                  </a:lnTo>
                  <a:lnTo>
                    <a:pt x="80046" y="2264"/>
                  </a:lnTo>
                  <a:lnTo>
                    <a:pt x="91968" y="0"/>
                  </a:lnTo>
                  <a:lnTo>
                    <a:pt x="114574" y="3724"/>
                  </a:lnTo>
                  <a:lnTo>
                    <a:pt x="143912" y="18974"/>
                  </a:lnTo>
                  <a:lnTo>
                    <a:pt x="167423" y="41430"/>
                  </a:lnTo>
                  <a:lnTo>
                    <a:pt x="210479" y="99001"/>
                  </a:lnTo>
                  <a:lnTo>
                    <a:pt x="233039" y="156562"/>
                  </a:lnTo>
                  <a:lnTo>
                    <a:pt x="248760" y="211823"/>
                  </a:lnTo>
                  <a:lnTo>
                    <a:pt x="260011" y="257747"/>
                  </a:lnTo>
                  <a:lnTo>
                    <a:pt x="263212" y="290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2273" y="505286"/>
              <a:ext cx="229697" cy="518990"/>
            </a:xfrm>
            <a:custGeom>
              <a:avLst/>
              <a:gdLst/>
              <a:ahLst/>
              <a:cxnLst/>
              <a:rect l="0" t="0" r="0" b="0"/>
              <a:pathLst>
                <a:path w="229697" h="518990">
                  <a:moveTo>
                    <a:pt x="134939" y="358050"/>
                  </a:moveTo>
                  <a:lnTo>
                    <a:pt x="140528" y="341283"/>
                  </a:lnTo>
                  <a:lnTo>
                    <a:pt x="137033" y="323692"/>
                  </a:lnTo>
                  <a:lnTo>
                    <a:pt x="115726" y="283803"/>
                  </a:lnTo>
                  <a:lnTo>
                    <a:pt x="106922" y="276967"/>
                  </a:lnTo>
                  <a:lnTo>
                    <a:pt x="84663" y="269371"/>
                  </a:lnTo>
                  <a:lnTo>
                    <a:pt x="73346" y="270855"/>
                  </a:lnTo>
                  <a:lnTo>
                    <a:pt x="51412" y="281862"/>
                  </a:lnTo>
                  <a:lnTo>
                    <a:pt x="24923" y="313379"/>
                  </a:lnTo>
                  <a:lnTo>
                    <a:pt x="7845" y="352353"/>
                  </a:lnTo>
                  <a:lnTo>
                    <a:pt x="0" y="407444"/>
                  </a:lnTo>
                  <a:lnTo>
                    <a:pt x="981" y="448205"/>
                  </a:lnTo>
                  <a:lnTo>
                    <a:pt x="15049" y="481859"/>
                  </a:lnTo>
                  <a:lnTo>
                    <a:pt x="27452" y="499254"/>
                  </a:lnTo>
                  <a:lnTo>
                    <a:pt x="43883" y="511665"/>
                  </a:lnTo>
                  <a:lnTo>
                    <a:pt x="53178" y="516612"/>
                  </a:lnTo>
                  <a:lnTo>
                    <a:pt x="72865" y="518989"/>
                  </a:lnTo>
                  <a:lnTo>
                    <a:pt x="83028" y="517985"/>
                  </a:lnTo>
                  <a:lnTo>
                    <a:pt x="100559" y="507511"/>
                  </a:lnTo>
                  <a:lnTo>
                    <a:pt x="136467" y="461013"/>
                  </a:lnTo>
                  <a:lnTo>
                    <a:pt x="155799" y="406885"/>
                  </a:lnTo>
                  <a:lnTo>
                    <a:pt x="172812" y="350929"/>
                  </a:lnTo>
                  <a:lnTo>
                    <a:pt x="190995" y="289739"/>
                  </a:lnTo>
                  <a:lnTo>
                    <a:pt x="196002" y="237594"/>
                  </a:lnTo>
                  <a:lnTo>
                    <a:pt x="197485" y="188869"/>
                  </a:lnTo>
                  <a:lnTo>
                    <a:pt x="197925" y="133617"/>
                  </a:lnTo>
                  <a:lnTo>
                    <a:pt x="189668" y="74942"/>
                  </a:lnTo>
                  <a:lnTo>
                    <a:pt x="176772" y="15692"/>
                  </a:lnTo>
                  <a:lnTo>
                    <a:pt x="173356" y="3469"/>
                  </a:lnTo>
                  <a:lnTo>
                    <a:pt x="169909" y="0"/>
                  </a:lnTo>
                  <a:lnTo>
                    <a:pt x="166441" y="2367"/>
                  </a:lnTo>
                  <a:lnTo>
                    <a:pt x="152470" y="39787"/>
                  </a:lnTo>
                  <a:lnTo>
                    <a:pt x="148020" y="101814"/>
                  </a:lnTo>
                  <a:lnTo>
                    <a:pt x="154283" y="161246"/>
                  </a:lnTo>
                  <a:lnTo>
                    <a:pt x="160304" y="206631"/>
                  </a:lnTo>
                  <a:lnTo>
                    <a:pt x="166879" y="250978"/>
                  </a:lnTo>
                  <a:lnTo>
                    <a:pt x="173701" y="294085"/>
                  </a:lnTo>
                  <a:lnTo>
                    <a:pt x="184119" y="356645"/>
                  </a:lnTo>
                  <a:lnTo>
                    <a:pt x="194615" y="410406"/>
                  </a:lnTo>
                  <a:lnTo>
                    <a:pt x="211761" y="461199"/>
                  </a:lnTo>
                  <a:lnTo>
                    <a:pt x="229696" y="49492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7782" y="821222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696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06197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64124" y="752022"/>
              <a:ext cx="231628" cy="290300"/>
            </a:xfrm>
            <a:custGeom>
              <a:avLst/>
              <a:gdLst/>
              <a:ahLst/>
              <a:cxnLst/>
              <a:rect l="0" t="0" r="0" b="0"/>
              <a:pathLst>
                <a:path w="231628" h="290300">
                  <a:moveTo>
                    <a:pt x="0" y="100786"/>
                  </a:moveTo>
                  <a:lnTo>
                    <a:pt x="0" y="149717"/>
                  </a:lnTo>
                  <a:lnTo>
                    <a:pt x="5589" y="208847"/>
                  </a:lnTo>
                  <a:lnTo>
                    <a:pt x="14654" y="245888"/>
                  </a:lnTo>
                  <a:lnTo>
                    <a:pt x="15619" y="247823"/>
                  </a:lnTo>
                  <a:lnTo>
                    <a:pt x="11430" y="193920"/>
                  </a:lnTo>
                  <a:lnTo>
                    <a:pt x="10796" y="144889"/>
                  </a:lnTo>
                  <a:lnTo>
                    <a:pt x="17817" y="91560"/>
                  </a:lnTo>
                  <a:lnTo>
                    <a:pt x="22437" y="53339"/>
                  </a:lnTo>
                  <a:lnTo>
                    <a:pt x="37584" y="26156"/>
                  </a:lnTo>
                  <a:lnTo>
                    <a:pt x="50239" y="10685"/>
                  </a:lnTo>
                  <a:lnTo>
                    <a:pt x="69902" y="2249"/>
                  </a:lnTo>
                  <a:lnTo>
                    <a:pt x="81696" y="0"/>
                  </a:lnTo>
                  <a:lnTo>
                    <a:pt x="104160" y="3740"/>
                  </a:lnTo>
                  <a:lnTo>
                    <a:pt x="124672" y="14370"/>
                  </a:lnTo>
                  <a:lnTo>
                    <a:pt x="164265" y="54181"/>
                  </a:lnTo>
                  <a:lnTo>
                    <a:pt x="180212" y="81518"/>
                  </a:lnTo>
                  <a:lnTo>
                    <a:pt x="197251" y="131772"/>
                  </a:lnTo>
                  <a:lnTo>
                    <a:pt x="214163" y="179897"/>
                  </a:lnTo>
                  <a:lnTo>
                    <a:pt x="225932" y="230031"/>
                  </a:lnTo>
                  <a:lnTo>
                    <a:pt x="231627" y="2902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27295" y="778265"/>
              <a:ext cx="488998" cy="493140"/>
            </a:xfrm>
            <a:custGeom>
              <a:avLst/>
              <a:gdLst/>
              <a:ahLst/>
              <a:cxnLst/>
              <a:rect l="0" t="0" r="0" b="0"/>
              <a:pathLst>
                <a:path w="488998" h="493140">
                  <a:moveTo>
                    <a:pt x="421140" y="148242"/>
                  </a:moveTo>
                  <a:lnTo>
                    <a:pt x="427206" y="114620"/>
                  </a:lnTo>
                  <a:lnTo>
                    <a:pt x="416580" y="54835"/>
                  </a:lnTo>
                  <a:lnTo>
                    <a:pt x="401202" y="27889"/>
                  </a:lnTo>
                  <a:lnTo>
                    <a:pt x="370649" y="5088"/>
                  </a:lnTo>
                  <a:lnTo>
                    <a:pt x="348396" y="0"/>
                  </a:lnTo>
                  <a:lnTo>
                    <a:pt x="305515" y="6266"/>
                  </a:lnTo>
                  <a:lnTo>
                    <a:pt x="279386" y="21037"/>
                  </a:lnTo>
                  <a:lnTo>
                    <a:pt x="256826" y="45821"/>
                  </a:lnTo>
                  <a:lnTo>
                    <a:pt x="240913" y="75391"/>
                  </a:lnTo>
                  <a:lnTo>
                    <a:pt x="234378" y="117558"/>
                  </a:lnTo>
                  <a:lnTo>
                    <a:pt x="238032" y="161507"/>
                  </a:lnTo>
                  <a:lnTo>
                    <a:pt x="252112" y="204165"/>
                  </a:lnTo>
                  <a:lnTo>
                    <a:pt x="276691" y="240851"/>
                  </a:lnTo>
                  <a:lnTo>
                    <a:pt x="299229" y="256862"/>
                  </a:lnTo>
                  <a:lnTo>
                    <a:pt x="311790" y="262770"/>
                  </a:lnTo>
                  <a:lnTo>
                    <a:pt x="323673" y="264368"/>
                  </a:lnTo>
                  <a:lnTo>
                    <a:pt x="346236" y="259905"/>
                  </a:lnTo>
                  <a:lnTo>
                    <a:pt x="373080" y="244239"/>
                  </a:lnTo>
                  <a:lnTo>
                    <a:pt x="417416" y="189541"/>
                  </a:lnTo>
                  <a:lnTo>
                    <a:pt x="433035" y="158529"/>
                  </a:lnTo>
                  <a:lnTo>
                    <a:pt x="436089" y="157440"/>
                  </a:lnTo>
                  <a:lnTo>
                    <a:pt x="438125" y="162563"/>
                  </a:lnTo>
                  <a:lnTo>
                    <a:pt x="446982" y="212812"/>
                  </a:lnTo>
                  <a:lnTo>
                    <a:pt x="463422" y="273382"/>
                  </a:lnTo>
                  <a:lnTo>
                    <a:pt x="480823" y="329408"/>
                  </a:lnTo>
                  <a:lnTo>
                    <a:pt x="488997" y="375576"/>
                  </a:lnTo>
                  <a:lnTo>
                    <a:pt x="482464" y="437340"/>
                  </a:lnTo>
                  <a:lnTo>
                    <a:pt x="479570" y="449768"/>
                  </a:lnTo>
                  <a:lnTo>
                    <a:pt x="474131" y="459224"/>
                  </a:lnTo>
                  <a:lnTo>
                    <a:pt x="458729" y="472850"/>
                  </a:lnTo>
                  <a:lnTo>
                    <a:pt x="419150" y="487098"/>
                  </a:lnTo>
                  <a:lnTo>
                    <a:pt x="370377" y="493139"/>
                  </a:lnTo>
                  <a:lnTo>
                    <a:pt x="324471" y="489340"/>
                  </a:lnTo>
                  <a:lnTo>
                    <a:pt x="264465" y="480805"/>
                  </a:lnTo>
                  <a:lnTo>
                    <a:pt x="211591" y="470867"/>
                  </a:lnTo>
                  <a:lnTo>
                    <a:pt x="151804" y="457029"/>
                  </a:lnTo>
                  <a:lnTo>
                    <a:pt x="94933" y="446150"/>
                  </a:lnTo>
                  <a:lnTo>
                    <a:pt x="33050" y="443655"/>
                  </a:lnTo>
                  <a:lnTo>
                    <a:pt x="0" y="4430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13350" y="1831958"/>
            <a:ext cx="2082814" cy="391119"/>
            <a:chOff x="613350" y="1831958"/>
            <a:chExt cx="2082814" cy="391119"/>
          </a:xfrm>
        </p:grpSpPr>
        <p:sp>
          <p:nvSpPr>
            <p:cNvPr id="13" name="Freeform 12"/>
            <p:cNvSpPr/>
            <p:nvPr/>
          </p:nvSpPr>
          <p:spPr>
            <a:xfrm>
              <a:off x="823120" y="1831958"/>
              <a:ext cx="19160" cy="357970"/>
            </a:xfrm>
            <a:custGeom>
              <a:avLst/>
              <a:gdLst/>
              <a:ahLst/>
              <a:cxnLst/>
              <a:rect l="0" t="0" r="0" b="0"/>
              <a:pathLst>
                <a:path w="19160" h="357970">
                  <a:moveTo>
                    <a:pt x="19159" y="0"/>
                  </a:moveTo>
                  <a:lnTo>
                    <a:pt x="4505" y="58617"/>
                  </a:lnTo>
                  <a:lnTo>
                    <a:pt x="0" y="110175"/>
                  </a:lnTo>
                  <a:lnTo>
                    <a:pt x="2065" y="152692"/>
                  </a:lnTo>
                  <a:lnTo>
                    <a:pt x="6883" y="197715"/>
                  </a:lnTo>
                  <a:lnTo>
                    <a:pt x="12923" y="241121"/>
                  </a:lnTo>
                  <a:lnTo>
                    <a:pt x="17312" y="299431"/>
                  </a:lnTo>
                  <a:lnTo>
                    <a:pt x="1915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3350" y="1905658"/>
              <a:ext cx="207873" cy="207933"/>
            </a:xfrm>
            <a:custGeom>
              <a:avLst/>
              <a:gdLst/>
              <a:ahLst/>
              <a:cxnLst/>
              <a:rect l="0" t="0" r="0" b="0"/>
              <a:pathLst>
                <a:path w="207873" h="207933">
                  <a:moveTo>
                    <a:pt x="207872" y="136870"/>
                  </a:moveTo>
                  <a:lnTo>
                    <a:pt x="152828" y="155998"/>
                  </a:lnTo>
                  <a:lnTo>
                    <a:pt x="93360" y="186673"/>
                  </a:lnTo>
                  <a:lnTo>
                    <a:pt x="60859" y="201669"/>
                  </a:lnTo>
                  <a:lnTo>
                    <a:pt x="23413" y="207932"/>
                  </a:lnTo>
                  <a:lnTo>
                    <a:pt x="14709" y="204132"/>
                  </a:lnTo>
                  <a:lnTo>
                    <a:pt x="8907" y="196919"/>
                  </a:lnTo>
                  <a:lnTo>
                    <a:pt x="2460" y="176427"/>
                  </a:lnTo>
                  <a:lnTo>
                    <a:pt x="0" y="139752"/>
                  </a:lnTo>
                  <a:lnTo>
                    <a:pt x="12158" y="79018"/>
                  </a:lnTo>
                  <a:lnTo>
                    <a:pt x="25876" y="24877"/>
                  </a:lnTo>
                  <a:lnTo>
                    <a:pt x="288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21264" y="212675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68663" y="1849716"/>
              <a:ext cx="326384" cy="373361"/>
            </a:xfrm>
            <a:custGeom>
              <a:avLst/>
              <a:gdLst/>
              <a:ahLst/>
              <a:cxnLst/>
              <a:rect l="0" t="0" r="0" b="0"/>
              <a:pathLst>
                <a:path w="326384" h="373361">
                  <a:moveTo>
                    <a:pt x="0" y="87527"/>
                  </a:moveTo>
                  <a:lnTo>
                    <a:pt x="9575" y="56245"/>
                  </a:lnTo>
                  <a:lnTo>
                    <a:pt x="39403" y="17839"/>
                  </a:lnTo>
                  <a:lnTo>
                    <a:pt x="65487" y="2018"/>
                  </a:lnTo>
                  <a:lnTo>
                    <a:pt x="85257" y="0"/>
                  </a:lnTo>
                  <a:lnTo>
                    <a:pt x="105742" y="4173"/>
                  </a:lnTo>
                  <a:lnTo>
                    <a:pt x="157987" y="32414"/>
                  </a:lnTo>
                  <a:lnTo>
                    <a:pt x="183941" y="63918"/>
                  </a:lnTo>
                  <a:lnTo>
                    <a:pt x="212502" y="117655"/>
                  </a:lnTo>
                  <a:lnTo>
                    <a:pt x="227502" y="180263"/>
                  </a:lnTo>
                  <a:lnTo>
                    <a:pt x="230812" y="243626"/>
                  </a:lnTo>
                  <a:lnTo>
                    <a:pt x="225796" y="289496"/>
                  </a:lnTo>
                  <a:lnTo>
                    <a:pt x="211312" y="327134"/>
                  </a:lnTo>
                  <a:lnTo>
                    <a:pt x="186613" y="354924"/>
                  </a:lnTo>
                  <a:lnTo>
                    <a:pt x="151479" y="372386"/>
                  </a:lnTo>
                  <a:lnTo>
                    <a:pt x="139590" y="373360"/>
                  </a:lnTo>
                  <a:lnTo>
                    <a:pt x="117022" y="368202"/>
                  </a:lnTo>
                  <a:lnTo>
                    <a:pt x="108430" y="362381"/>
                  </a:lnTo>
                  <a:lnTo>
                    <a:pt x="89579" y="336251"/>
                  </a:lnTo>
                  <a:lnTo>
                    <a:pt x="76468" y="312325"/>
                  </a:lnTo>
                  <a:lnTo>
                    <a:pt x="72200" y="289213"/>
                  </a:lnTo>
                  <a:lnTo>
                    <a:pt x="72700" y="278136"/>
                  </a:lnTo>
                  <a:lnTo>
                    <a:pt x="76542" y="268412"/>
                  </a:lnTo>
                  <a:lnTo>
                    <a:pt x="90171" y="251368"/>
                  </a:lnTo>
                  <a:lnTo>
                    <a:pt x="117574" y="234209"/>
                  </a:lnTo>
                  <a:lnTo>
                    <a:pt x="167850" y="226335"/>
                  </a:lnTo>
                  <a:lnTo>
                    <a:pt x="229774" y="227900"/>
                  </a:lnTo>
                  <a:lnTo>
                    <a:pt x="287413" y="239127"/>
                  </a:lnTo>
                  <a:lnTo>
                    <a:pt x="326383" y="245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33115" y="1842487"/>
              <a:ext cx="202690" cy="347422"/>
            </a:xfrm>
            <a:custGeom>
              <a:avLst/>
              <a:gdLst/>
              <a:ahLst/>
              <a:cxnLst/>
              <a:rect l="0" t="0" r="0" b="0"/>
              <a:pathLst>
                <a:path w="202690" h="347422">
                  <a:moveTo>
                    <a:pt x="146201" y="0"/>
                  </a:moveTo>
                  <a:lnTo>
                    <a:pt x="122154" y="9575"/>
                  </a:lnTo>
                  <a:lnTo>
                    <a:pt x="86608" y="39403"/>
                  </a:lnTo>
                  <a:lnTo>
                    <a:pt x="51453" y="96710"/>
                  </a:lnTo>
                  <a:lnTo>
                    <a:pt x="23370" y="151294"/>
                  </a:lnTo>
                  <a:lnTo>
                    <a:pt x="4868" y="207136"/>
                  </a:lnTo>
                  <a:lnTo>
                    <a:pt x="0" y="263227"/>
                  </a:lnTo>
                  <a:lnTo>
                    <a:pt x="1674" y="290125"/>
                  </a:lnTo>
                  <a:lnTo>
                    <a:pt x="15770" y="323829"/>
                  </a:lnTo>
                  <a:lnTo>
                    <a:pt x="28180" y="341235"/>
                  </a:lnTo>
                  <a:lnTo>
                    <a:pt x="38275" y="345643"/>
                  </a:lnTo>
                  <a:lnTo>
                    <a:pt x="65088" y="347421"/>
                  </a:lnTo>
                  <a:lnTo>
                    <a:pt x="124167" y="335985"/>
                  </a:lnTo>
                  <a:lnTo>
                    <a:pt x="167065" y="322691"/>
                  </a:lnTo>
                  <a:lnTo>
                    <a:pt x="181990" y="309534"/>
                  </a:lnTo>
                  <a:lnTo>
                    <a:pt x="196969" y="279277"/>
                  </a:lnTo>
                  <a:lnTo>
                    <a:pt x="202689" y="255144"/>
                  </a:lnTo>
                  <a:lnTo>
                    <a:pt x="201332" y="232720"/>
                  </a:lnTo>
                  <a:lnTo>
                    <a:pt x="193710" y="214175"/>
                  </a:lnTo>
                  <a:lnTo>
                    <a:pt x="188402" y="205954"/>
                  </a:lnTo>
                  <a:lnTo>
                    <a:pt x="173146" y="193700"/>
                  </a:lnTo>
                  <a:lnTo>
                    <a:pt x="153497" y="185525"/>
                  </a:lnTo>
                  <a:lnTo>
                    <a:pt x="116127" y="182092"/>
                  </a:lnTo>
                  <a:lnTo>
                    <a:pt x="6197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15294" y="1845937"/>
              <a:ext cx="185703" cy="341339"/>
            </a:xfrm>
            <a:custGeom>
              <a:avLst/>
              <a:gdLst/>
              <a:ahLst/>
              <a:cxnLst/>
              <a:rect l="0" t="0" r="0" b="0"/>
              <a:pathLst>
                <a:path w="185703" h="341339">
                  <a:moveTo>
                    <a:pt x="100933" y="28135"/>
                  </a:moveTo>
                  <a:lnTo>
                    <a:pt x="112112" y="39314"/>
                  </a:lnTo>
                  <a:lnTo>
                    <a:pt x="114235" y="46116"/>
                  </a:lnTo>
                  <a:lnTo>
                    <a:pt x="111634" y="72457"/>
                  </a:lnTo>
                  <a:lnTo>
                    <a:pt x="96985" y="128772"/>
                  </a:lnTo>
                  <a:lnTo>
                    <a:pt x="83299" y="181852"/>
                  </a:lnTo>
                  <a:lnTo>
                    <a:pt x="71416" y="243740"/>
                  </a:lnTo>
                  <a:lnTo>
                    <a:pt x="81073" y="301152"/>
                  </a:lnTo>
                  <a:lnTo>
                    <a:pt x="88597" y="321442"/>
                  </a:lnTo>
                  <a:lnTo>
                    <a:pt x="99740" y="338258"/>
                  </a:lnTo>
                  <a:lnTo>
                    <a:pt x="108327" y="341338"/>
                  </a:lnTo>
                  <a:lnTo>
                    <a:pt x="130346" y="338522"/>
                  </a:lnTo>
                  <a:lnTo>
                    <a:pt x="157871" y="323783"/>
                  </a:lnTo>
                  <a:lnTo>
                    <a:pt x="180845" y="299008"/>
                  </a:lnTo>
                  <a:lnTo>
                    <a:pt x="184624" y="288266"/>
                  </a:lnTo>
                  <a:lnTo>
                    <a:pt x="185702" y="263852"/>
                  </a:lnTo>
                  <a:lnTo>
                    <a:pt x="179733" y="229388"/>
                  </a:lnTo>
                  <a:lnTo>
                    <a:pt x="167541" y="210778"/>
                  </a:lnTo>
                  <a:lnTo>
                    <a:pt x="110839" y="165327"/>
                  </a:lnTo>
                  <a:lnTo>
                    <a:pt x="48236" y="131253"/>
                  </a:lnTo>
                  <a:lnTo>
                    <a:pt x="28380" y="117249"/>
                  </a:lnTo>
                  <a:lnTo>
                    <a:pt x="11756" y="99327"/>
                  </a:lnTo>
                  <a:lnTo>
                    <a:pt x="2807" y="76543"/>
                  </a:lnTo>
                  <a:lnTo>
                    <a:pt x="0" y="51989"/>
                  </a:lnTo>
                  <a:lnTo>
                    <a:pt x="2652" y="29378"/>
                  </a:lnTo>
                  <a:lnTo>
                    <a:pt x="7336" y="20775"/>
                  </a:lnTo>
                  <a:lnTo>
                    <a:pt x="21900" y="8096"/>
                  </a:lnTo>
                  <a:lnTo>
                    <a:pt x="43191" y="1682"/>
                  </a:lnTo>
                  <a:lnTo>
                    <a:pt x="67081" y="0"/>
                  </a:lnTo>
                  <a:lnTo>
                    <a:pt x="89398" y="3153"/>
                  </a:lnTo>
                  <a:lnTo>
                    <a:pt x="107895" y="11573"/>
                  </a:lnTo>
                  <a:lnTo>
                    <a:pt x="153576" y="49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79440" y="1835168"/>
              <a:ext cx="316724" cy="341216"/>
            </a:xfrm>
            <a:custGeom>
              <a:avLst/>
              <a:gdLst/>
              <a:ahLst/>
              <a:cxnLst/>
              <a:rect l="0" t="0" r="0" b="0"/>
              <a:pathLst>
                <a:path w="316724" h="341216">
                  <a:moveTo>
                    <a:pt x="0" y="59961"/>
                  </a:moveTo>
                  <a:lnTo>
                    <a:pt x="11178" y="43194"/>
                  </a:lnTo>
                  <a:lnTo>
                    <a:pt x="26025" y="31842"/>
                  </a:lnTo>
                  <a:lnTo>
                    <a:pt x="82759" y="11284"/>
                  </a:lnTo>
                  <a:lnTo>
                    <a:pt x="140393" y="0"/>
                  </a:lnTo>
                  <a:lnTo>
                    <a:pt x="170022" y="556"/>
                  </a:lnTo>
                  <a:lnTo>
                    <a:pt x="190989" y="8602"/>
                  </a:lnTo>
                  <a:lnTo>
                    <a:pt x="204987" y="23097"/>
                  </a:lnTo>
                  <a:lnTo>
                    <a:pt x="213938" y="42407"/>
                  </a:lnTo>
                  <a:lnTo>
                    <a:pt x="217916" y="66587"/>
                  </a:lnTo>
                  <a:lnTo>
                    <a:pt x="213445" y="86693"/>
                  </a:lnTo>
                  <a:lnTo>
                    <a:pt x="191511" y="124253"/>
                  </a:lnTo>
                  <a:lnTo>
                    <a:pt x="141711" y="171747"/>
                  </a:lnTo>
                  <a:lnTo>
                    <a:pt x="137758" y="173090"/>
                  </a:lnTo>
                  <a:lnTo>
                    <a:pt x="136292" y="170475"/>
                  </a:lnTo>
                  <a:lnTo>
                    <a:pt x="136485" y="165223"/>
                  </a:lnTo>
                  <a:lnTo>
                    <a:pt x="140123" y="160551"/>
                  </a:lnTo>
                  <a:lnTo>
                    <a:pt x="153524" y="152241"/>
                  </a:lnTo>
                  <a:lnTo>
                    <a:pt x="191978" y="146575"/>
                  </a:lnTo>
                  <a:lnTo>
                    <a:pt x="240563" y="153066"/>
                  </a:lnTo>
                  <a:lnTo>
                    <a:pt x="262504" y="159053"/>
                  </a:lnTo>
                  <a:lnTo>
                    <a:pt x="280835" y="171852"/>
                  </a:lnTo>
                  <a:lnTo>
                    <a:pt x="304309" y="201908"/>
                  </a:lnTo>
                  <a:lnTo>
                    <a:pt x="311667" y="214254"/>
                  </a:lnTo>
                  <a:lnTo>
                    <a:pt x="316723" y="237330"/>
                  </a:lnTo>
                  <a:lnTo>
                    <a:pt x="310437" y="286330"/>
                  </a:lnTo>
                  <a:lnTo>
                    <a:pt x="298239" y="307188"/>
                  </a:lnTo>
                  <a:lnTo>
                    <a:pt x="279950" y="323088"/>
                  </a:lnTo>
                  <a:lnTo>
                    <a:pt x="256223" y="334054"/>
                  </a:lnTo>
                  <a:lnTo>
                    <a:pt x="210969" y="341215"/>
                  </a:lnTo>
                  <a:lnTo>
                    <a:pt x="160515" y="337748"/>
                  </a:lnTo>
                  <a:lnTo>
                    <a:pt x="107876" y="326096"/>
                  </a:lnTo>
                  <a:lnTo>
                    <a:pt x="63171" y="312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59847" y="2874279"/>
            <a:ext cx="4380107" cy="357040"/>
            <a:chOff x="159847" y="2874279"/>
            <a:chExt cx="4380107" cy="357040"/>
          </a:xfrm>
        </p:grpSpPr>
        <p:sp>
          <p:nvSpPr>
            <p:cNvPr id="21" name="Freeform 20"/>
            <p:cNvSpPr/>
            <p:nvPr/>
          </p:nvSpPr>
          <p:spPr>
            <a:xfrm>
              <a:off x="159847" y="2958507"/>
              <a:ext cx="229708" cy="263214"/>
            </a:xfrm>
            <a:custGeom>
              <a:avLst/>
              <a:gdLst/>
              <a:ahLst/>
              <a:cxnLst/>
              <a:rect l="0" t="0" r="0" b="0"/>
              <a:pathLst>
                <a:path w="229708" h="263214">
                  <a:moveTo>
                    <a:pt x="40194" y="263213"/>
                  </a:moveTo>
                  <a:lnTo>
                    <a:pt x="29016" y="246445"/>
                  </a:lnTo>
                  <a:lnTo>
                    <a:pt x="22064" y="213661"/>
                  </a:lnTo>
                  <a:lnTo>
                    <a:pt x="18545" y="154596"/>
                  </a:lnTo>
                  <a:lnTo>
                    <a:pt x="7798" y="103587"/>
                  </a:lnTo>
                  <a:lnTo>
                    <a:pt x="0" y="48798"/>
                  </a:lnTo>
                  <a:lnTo>
                    <a:pt x="2869" y="40721"/>
                  </a:lnTo>
                  <a:lnTo>
                    <a:pt x="8292" y="36506"/>
                  </a:lnTo>
                  <a:lnTo>
                    <a:pt x="15416" y="34866"/>
                  </a:lnTo>
                  <a:lnTo>
                    <a:pt x="22506" y="37282"/>
                  </a:lnTo>
                  <a:lnTo>
                    <a:pt x="36622" y="49325"/>
                  </a:lnTo>
                  <a:lnTo>
                    <a:pt x="84644" y="109000"/>
                  </a:lnTo>
                  <a:lnTo>
                    <a:pt x="118378" y="162717"/>
                  </a:lnTo>
                  <a:lnTo>
                    <a:pt x="139919" y="196651"/>
                  </a:lnTo>
                  <a:lnTo>
                    <a:pt x="182658" y="237738"/>
                  </a:lnTo>
                  <a:lnTo>
                    <a:pt x="190152" y="240380"/>
                  </a:lnTo>
                  <a:lnTo>
                    <a:pt x="197488" y="239802"/>
                  </a:lnTo>
                  <a:lnTo>
                    <a:pt x="204718" y="237077"/>
                  </a:lnTo>
                  <a:lnTo>
                    <a:pt x="209538" y="230581"/>
                  </a:lnTo>
                  <a:lnTo>
                    <a:pt x="214894" y="210885"/>
                  </a:lnTo>
                  <a:lnTo>
                    <a:pt x="218332" y="151708"/>
                  </a:lnTo>
                  <a:lnTo>
                    <a:pt x="218928" y="100973"/>
                  </a:lnTo>
                  <a:lnTo>
                    <a:pt x="222248" y="37667"/>
                  </a:lnTo>
                  <a:lnTo>
                    <a:pt x="2297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3782" y="3030743"/>
              <a:ext cx="142638" cy="183351"/>
            </a:xfrm>
            <a:custGeom>
              <a:avLst/>
              <a:gdLst/>
              <a:ahLst/>
              <a:cxnLst/>
              <a:rect l="0" t="0" r="0" b="0"/>
              <a:pathLst>
                <a:path w="142638" h="183351">
                  <a:moveTo>
                    <a:pt x="0" y="106749"/>
                  </a:moveTo>
                  <a:lnTo>
                    <a:pt x="53875" y="88791"/>
                  </a:lnTo>
                  <a:lnTo>
                    <a:pt x="114752" y="66938"/>
                  </a:lnTo>
                  <a:lnTo>
                    <a:pt x="131329" y="55520"/>
                  </a:lnTo>
                  <a:lnTo>
                    <a:pt x="136686" y="46860"/>
                  </a:lnTo>
                  <a:lnTo>
                    <a:pt x="142637" y="24760"/>
                  </a:lnTo>
                  <a:lnTo>
                    <a:pt x="140715" y="15824"/>
                  </a:lnTo>
                  <a:lnTo>
                    <a:pt x="135924" y="8698"/>
                  </a:lnTo>
                  <a:lnTo>
                    <a:pt x="129220" y="2777"/>
                  </a:lnTo>
                  <a:lnTo>
                    <a:pt x="120072" y="0"/>
                  </a:lnTo>
                  <a:lnTo>
                    <a:pt x="97429" y="33"/>
                  </a:lnTo>
                  <a:lnTo>
                    <a:pt x="78007" y="7067"/>
                  </a:lnTo>
                  <a:lnTo>
                    <a:pt x="61576" y="19162"/>
                  </a:lnTo>
                  <a:lnTo>
                    <a:pt x="40341" y="45702"/>
                  </a:lnTo>
                  <a:lnTo>
                    <a:pt x="18238" y="96500"/>
                  </a:lnTo>
                  <a:lnTo>
                    <a:pt x="18402" y="133478"/>
                  </a:lnTo>
                  <a:lnTo>
                    <a:pt x="26116" y="154113"/>
                  </a:lnTo>
                  <a:lnTo>
                    <a:pt x="31449" y="162892"/>
                  </a:lnTo>
                  <a:lnTo>
                    <a:pt x="46732" y="175765"/>
                  </a:lnTo>
                  <a:lnTo>
                    <a:pt x="55721" y="180836"/>
                  </a:lnTo>
                  <a:lnTo>
                    <a:pt x="75068" y="183350"/>
                  </a:lnTo>
                  <a:lnTo>
                    <a:pt x="102571" y="178189"/>
                  </a:lnTo>
                  <a:lnTo>
                    <a:pt x="126342" y="169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0677" y="3082881"/>
              <a:ext cx="171603" cy="107488"/>
            </a:xfrm>
            <a:custGeom>
              <a:avLst/>
              <a:gdLst/>
              <a:ahLst/>
              <a:cxnLst/>
              <a:rect l="0" t="0" r="0" b="0"/>
              <a:pathLst>
                <a:path w="171603" h="107488">
                  <a:moveTo>
                    <a:pt x="97903" y="33554"/>
                  </a:moveTo>
                  <a:lnTo>
                    <a:pt x="92314" y="16786"/>
                  </a:lnTo>
                  <a:lnTo>
                    <a:pt x="80211" y="5435"/>
                  </a:lnTo>
                  <a:lnTo>
                    <a:pt x="72070" y="770"/>
                  </a:lnTo>
                  <a:lnTo>
                    <a:pt x="63134" y="0"/>
                  </a:lnTo>
                  <a:lnTo>
                    <a:pt x="43845" y="5383"/>
                  </a:lnTo>
                  <a:lnTo>
                    <a:pt x="18845" y="21567"/>
                  </a:lnTo>
                  <a:lnTo>
                    <a:pt x="7004" y="37585"/>
                  </a:lnTo>
                  <a:lnTo>
                    <a:pt x="2209" y="46770"/>
                  </a:lnTo>
                  <a:lnTo>
                    <a:pt x="0" y="66334"/>
                  </a:lnTo>
                  <a:lnTo>
                    <a:pt x="4088" y="85557"/>
                  </a:lnTo>
                  <a:lnTo>
                    <a:pt x="13703" y="101900"/>
                  </a:lnTo>
                  <a:lnTo>
                    <a:pt x="20713" y="106024"/>
                  </a:lnTo>
                  <a:lnTo>
                    <a:pt x="37860" y="107487"/>
                  </a:lnTo>
                  <a:lnTo>
                    <a:pt x="54059" y="101118"/>
                  </a:lnTo>
                  <a:lnTo>
                    <a:pt x="61655" y="96144"/>
                  </a:lnTo>
                  <a:lnTo>
                    <a:pt x="73214" y="81259"/>
                  </a:lnTo>
                  <a:lnTo>
                    <a:pt x="90166" y="43107"/>
                  </a:lnTo>
                  <a:lnTo>
                    <a:pt x="91345" y="22592"/>
                  </a:lnTo>
                  <a:lnTo>
                    <a:pt x="90021" y="12208"/>
                  </a:lnTo>
                  <a:lnTo>
                    <a:pt x="90309" y="9965"/>
                  </a:lnTo>
                  <a:lnTo>
                    <a:pt x="111928" y="71334"/>
                  </a:lnTo>
                  <a:lnTo>
                    <a:pt x="125193" y="86610"/>
                  </a:lnTo>
                  <a:lnTo>
                    <a:pt x="150053" y="100617"/>
                  </a:lnTo>
                  <a:lnTo>
                    <a:pt x="171602" y="107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4393" y="3032207"/>
              <a:ext cx="94758" cy="150010"/>
            </a:xfrm>
            <a:custGeom>
              <a:avLst/>
              <a:gdLst/>
              <a:ahLst/>
              <a:cxnLst/>
              <a:rect l="0" t="0" r="0" b="0"/>
              <a:pathLst>
                <a:path w="94758" h="150010">
                  <a:moveTo>
                    <a:pt x="0" y="52642"/>
                  </a:moveTo>
                  <a:lnTo>
                    <a:pt x="2340" y="86264"/>
                  </a:lnTo>
                  <a:lnTo>
                    <a:pt x="29309" y="146049"/>
                  </a:lnTo>
                  <a:lnTo>
                    <a:pt x="32407" y="150009"/>
                  </a:lnTo>
                  <a:lnTo>
                    <a:pt x="33303" y="149139"/>
                  </a:lnTo>
                  <a:lnTo>
                    <a:pt x="20284" y="95256"/>
                  </a:lnTo>
                  <a:lnTo>
                    <a:pt x="12456" y="47152"/>
                  </a:lnTo>
                  <a:lnTo>
                    <a:pt x="17624" y="26415"/>
                  </a:lnTo>
                  <a:lnTo>
                    <a:pt x="22278" y="17610"/>
                  </a:lnTo>
                  <a:lnTo>
                    <a:pt x="30060" y="11740"/>
                  </a:lnTo>
                  <a:lnTo>
                    <a:pt x="61029" y="34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023984" y="3024446"/>
              <a:ext cx="155977" cy="155161"/>
            </a:xfrm>
            <a:custGeom>
              <a:avLst/>
              <a:gdLst/>
              <a:ahLst/>
              <a:cxnLst/>
              <a:rect l="0" t="0" r="0" b="0"/>
              <a:pathLst>
                <a:path w="155977" h="155161">
                  <a:moveTo>
                    <a:pt x="28865" y="81460"/>
                  </a:moveTo>
                  <a:lnTo>
                    <a:pt x="45633" y="87050"/>
                  </a:lnTo>
                  <a:lnTo>
                    <a:pt x="63224" y="86674"/>
                  </a:lnTo>
                  <a:lnTo>
                    <a:pt x="123865" y="70465"/>
                  </a:lnTo>
                  <a:lnTo>
                    <a:pt x="134313" y="67111"/>
                  </a:lnTo>
                  <a:lnTo>
                    <a:pt x="149040" y="54026"/>
                  </a:lnTo>
                  <a:lnTo>
                    <a:pt x="154605" y="45623"/>
                  </a:lnTo>
                  <a:lnTo>
                    <a:pt x="155976" y="37682"/>
                  </a:lnTo>
                  <a:lnTo>
                    <a:pt x="154550" y="30048"/>
                  </a:lnTo>
                  <a:lnTo>
                    <a:pt x="151259" y="22619"/>
                  </a:lnTo>
                  <a:lnTo>
                    <a:pt x="138245" y="11245"/>
                  </a:lnTo>
                  <a:lnTo>
                    <a:pt x="119592" y="3460"/>
                  </a:lnTo>
                  <a:lnTo>
                    <a:pt x="95705" y="0"/>
                  </a:lnTo>
                  <a:lnTo>
                    <a:pt x="75729" y="4702"/>
                  </a:lnTo>
                  <a:lnTo>
                    <a:pt x="43842" y="26784"/>
                  </a:lnTo>
                  <a:lnTo>
                    <a:pt x="16182" y="54846"/>
                  </a:lnTo>
                  <a:lnTo>
                    <a:pt x="6461" y="73141"/>
                  </a:lnTo>
                  <a:lnTo>
                    <a:pt x="0" y="108761"/>
                  </a:lnTo>
                  <a:lnTo>
                    <a:pt x="2603" y="119548"/>
                  </a:lnTo>
                  <a:lnTo>
                    <a:pt x="14853" y="137772"/>
                  </a:lnTo>
                  <a:lnTo>
                    <a:pt x="35116" y="147432"/>
                  </a:lnTo>
                  <a:lnTo>
                    <a:pt x="96369" y="154142"/>
                  </a:lnTo>
                  <a:lnTo>
                    <a:pt x="123622" y="155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85123" y="3032207"/>
              <a:ext cx="153083" cy="136871"/>
            </a:xfrm>
            <a:custGeom>
              <a:avLst/>
              <a:gdLst/>
              <a:ahLst/>
              <a:cxnLst/>
              <a:rect l="0" t="0" r="0" b="0"/>
              <a:pathLst>
                <a:path w="153083" h="136871">
                  <a:moveTo>
                    <a:pt x="83581" y="0"/>
                  </a:moveTo>
                  <a:lnTo>
                    <a:pt x="21489" y="14654"/>
                  </a:lnTo>
                  <a:lnTo>
                    <a:pt x="12940" y="20298"/>
                  </a:lnTo>
                  <a:lnTo>
                    <a:pt x="323" y="35927"/>
                  </a:lnTo>
                  <a:lnTo>
                    <a:pt x="0" y="42669"/>
                  </a:lnTo>
                  <a:lnTo>
                    <a:pt x="3294" y="48333"/>
                  </a:lnTo>
                  <a:lnTo>
                    <a:pt x="8999" y="53279"/>
                  </a:lnTo>
                  <a:lnTo>
                    <a:pt x="27817" y="58775"/>
                  </a:lnTo>
                  <a:lnTo>
                    <a:pt x="85510" y="70997"/>
                  </a:lnTo>
                  <a:lnTo>
                    <a:pt x="128346" y="82128"/>
                  </a:lnTo>
                  <a:lnTo>
                    <a:pt x="148710" y="93433"/>
                  </a:lnTo>
                  <a:lnTo>
                    <a:pt x="152737" y="100893"/>
                  </a:lnTo>
                  <a:lnTo>
                    <a:pt x="153082" y="109376"/>
                  </a:lnTo>
                  <a:lnTo>
                    <a:pt x="150972" y="118541"/>
                  </a:lnTo>
                  <a:lnTo>
                    <a:pt x="144886" y="124651"/>
                  </a:lnTo>
                  <a:lnTo>
                    <a:pt x="125646" y="131439"/>
                  </a:lnTo>
                  <a:lnTo>
                    <a:pt x="70952" y="136155"/>
                  </a:lnTo>
                  <a:lnTo>
                    <a:pt x="5199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41623" y="2874279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3"/>
                  </a:lnTo>
                  <a:lnTo>
                    <a:pt x="16728" y="197262"/>
                  </a:lnTo>
                  <a:lnTo>
                    <a:pt x="27842" y="249709"/>
                  </a:lnTo>
                  <a:lnTo>
                    <a:pt x="37864" y="277149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21347" y="2994352"/>
              <a:ext cx="284270" cy="27327"/>
            </a:xfrm>
            <a:custGeom>
              <a:avLst/>
              <a:gdLst/>
              <a:ahLst/>
              <a:cxnLst/>
              <a:rect l="0" t="0" r="0" b="0"/>
              <a:pathLst>
                <a:path w="284270" h="27327">
                  <a:moveTo>
                    <a:pt x="284269" y="6269"/>
                  </a:moveTo>
                  <a:lnTo>
                    <a:pt x="251817" y="204"/>
                  </a:lnTo>
                  <a:lnTo>
                    <a:pt x="188749" y="5240"/>
                  </a:lnTo>
                  <a:lnTo>
                    <a:pt x="137629" y="0"/>
                  </a:lnTo>
                  <a:lnTo>
                    <a:pt x="80565" y="7804"/>
                  </a:lnTo>
                  <a:lnTo>
                    <a:pt x="24493" y="20610"/>
                  </a:lnTo>
                  <a:lnTo>
                    <a:pt x="0" y="27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68829" y="3032207"/>
              <a:ext cx="218274" cy="148918"/>
            </a:xfrm>
            <a:custGeom>
              <a:avLst/>
              <a:gdLst/>
              <a:ahLst/>
              <a:cxnLst/>
              <a:rect l="0" t="0" r="0" b="0"/>
              <a:pathLst>
                <a:path w="218274" h="148918">
                  <a:moveTo>
                    <a:pt x="0" y="0"/>
                  </a:moveTo>
                  <a:lnTo>
                    <a:pt x="0" y="58617"/>
                  </a:lnTo>
                  <a:lnTo>
                    <a:pt x="11178" y="98996"/>
                  </a:lnTo>
                  <a:lnTo>
                    <a:pt x="29308" y="129418"/>
                  </a:lnTo>
                  <a:lnTo>
                    <a:pt x="45781" y="142527"/>
                  </a:lnTo>
                  <a:lnTo>
                    <a:pt x="55087" y="147660"/>
                  </a:lnTo>
                  <a:lnTo>
                    <a:pt x="63631" y="148743"/>
                  </a:lnTo>
                  <a:lnTo>
                    <a:pt x="79363" y="143707"/>
                  </a:lnTo>
                  <a:lnTo>
                    <a:pt x="101374" y="127717"/>
                  </a:lnTo>
                  <a:lnTo>
                    <a:pt x="108526" y="126089"/>
                  </a:lnTo>
                  <a:lnTo>
                    <a:pt x="115635" y="127343"/>
                  </a:lnTo>
                  <a:lnTo>
                    <a:pt x="129772" y="134976"/>
                  </a:lnTo>
                  <a:lnTo>
                    <a:pt x="143854" y="146167"/>
                  </a:lnTo>
                  <a:lnTo>
                    <a:pt x="152054" y="148917"/>
                  </a:lnTo>
                  <a:lnTo>
                    <a:pt x="170525" y="148854"/>
                  </a:lnTo>
                  <a:lnTo>
                    <a:pt x="187313" y="138687"/>
                  </a:lnTo>
                  <a:lnTo>
                    <a:pt x="201403" y="121300"/>
                  </a:lnTo>
                  <a:lnTo>
                    <a:pt x="214743" y="85204"/>
                  </a:lnTo>
                  <a:lnTo>
                    <a:pt x="218273" y="58535"/>
                  </a:lnTo>
                  <a:lnTo>
                    <a:pt x="213604" y="3420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42570" y="2895336"/>
              <a:ext cx="171792" cy="284271"/>
            </a:xfrm>
            <a:custGeom>
              <a:avLst/>
              <a:gdLst/>
              <a:ahLst/>
              <a:cxnLst/>
              <a:rect l="0" t="0" r="0" b="0"/>
              <a:pathLst>
                <a:path w="171792" h="284271">
                  <a:moveTo>
                    <a:pt x="0" y="0"/>
                  </a:moveTo>
                  <a:lnTo>
                    <a:pt x="5589" y="58617"/>
                  </a:lnTo>
                  <a:lnTo>
                    <a:pt x="16788" y="112791"/>
                  </a:lnTo>
                  <a:lnTo>
                    <a:pt x="26452" y="168553"/>
                  </a:lnTo>
                  <a:lnTo>
                    <a:pt x="37473" y="210599"/>
                  </a:lnTo>
                  <a:lnTo>
                    <a:pt x="47568" y="265340"/>
                  </a:lnTo>
                  <a:lnTo>
                    <a:pt x="46920" y="264631"/>
                  </a:lnTo>
                  <a:lnTo>
                    <a:pt x="45318" y="260649"/>
                  </a:lnTo>
                  <a:lnTo>
                    <a:pt x="42535" y="207922"/>
                  </a:lnTo>
                  <a:lnTo>
                    <a:pt x="44641" y="183657"/>
                  </a:lnTo>
                  <a:lnTo>
                    <a:pt x="53375" y="165074"/>
                  </a:lnTo>
                  <a:lnTo>
                    <a:pt x="61320" y="159182"/>
                  </a:lnTo>
                  <a:lnTo>
                    <a:pt x="82625" y="152636"/>
                  </a:lnTo>
                  <a:lnTo>
                    <a:pt x="92518" y="153230"/>
                  </a:lnTo>
                  <a:lnTo>
                    <a:pt x="109749" y="160130"/>
                  </a:lnTo>
                  <a:lnTo>
                    <a:pt x="132604" y="177167"/>
                  </a:lnTo>
                  <a:lnTo>
                    <a:pt x="160117" y="212291"/>
                  </a:lnTo>
                  <a:lnTo>
                    <a:pt x="169819" y="232392"/>
                  </a:lnTo>
                  <a:lnTo>
                    <a:pt x="171791" y="253024"/>
                  </a:lnTo>
                  <a:lnTo>
                    <a:pt x="16845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7427" y="3037146"/>
              <a:ext cx="118486" cy="134861"/>
            </a:xfrm>
            <a:custGeom>
              <a:avLst/>
              <a:gdLst/>
              <a:ahLst/>
              <a:cxnLst/>
              <a:rect l="0" t="0" r="0" b="0"/>
              <a:pathLst>
                <a:path w="118486" h="134861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2609" y="96391"/>
                  </a:lnTo>
                  <a:lnTo>
                    <a:pt x="14866" y="114576"/>
                  </a:lnTo>
                  <a:lnTo>
                    <a:pt x="41498" y="132378"/>
                  </a:lnTo>
                  <a:lnTo>
                    <a:pt x="64516" y="134860"/>
                  </a:lnTo>
                  <a:lnTo>
                    <a:pt x="88004" y="130893"/>
                  </a:lnTo>
                  <a:lnTo>
                    <a:pt x="106242" y="121331"/>
                  </a:lnTo>
                  <a:lnTo>
                    <a:pt x="112041" y="113166"/>
                  </a:lnTo>
                  <a:lnTo>
                    <a:pt x="118485" y="91616"/>
                  </a:lnTo>
                  <a:lnTo>
                    <a:pt x="116523" y="53176"/>
                  </a:lnTo>
                  <a:lnTo>
                    <a:pt x="108389" y="32198"/>
                  </a:lnTo>
                  <a:lnTo>
                    <a:pt x="102944" y="23329"/>
                  </a:lnTo>
                  <a:lnTo>
                    <a:pt x="90655" y="13473"/>
                  </a:lnTo>
                  <a:lnTo>
                    <a:pt x="7099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74238" y="2884808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28401" y="218207"/>
                  </a:lnTo>
                  <a:lnTo>
                    <a:pt x="42178" y="270744"/>
                  </a:lnTo>
                  <a:lnTo>
                    <a:pt x="49542" y="304438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82852" y="3056296"/>
              <a:ext cx="134085" cy="150478"/>
            </a:xfrm>
            <a:custGeom>
              <a:avLst/>
              <a:gdLst/>
              <a:ahLst/>
              <a:cxnLst/>
              <a:rect l="0" t="0" r="0" b="0"/>
              <a:pathLst>
                <a:path w="134085" h="150478">
                  <a:moveTo>
                    <a:pt x="38785" y="70667"/>
                  </a:moveTo>
                  <a:lnTo>
                    <a:pt x="76263" y="62334"/>
                  </a:lnTo>
                  <a:lnTo>
                    <a:pt x="98725" y="58775"/>
                  </a:lnTo>
                  <a:lnTo>
                    <a:pt x="116508" y="49394"/>
                  </a:lnTo>
                  <a:lnTo>
                    <a:pt x="129091" y="34307"/>
                  </a:lnTo>
                  <a:lnTo>
                    <a:pt x="134084" y="25370"/>
                  </a:lnTo>
                  <a:lnTo>
                    <a:pt x="133903" y="18242"/>
                  </a:lnTo>
                  <a:lnTo>
                    <a:pt x="130273" y="12321"/>
                  </a:lnTo>
                  <a:lnTo>
                    <a:pt x="124343" y="7203"/>
                  </a:lnTo>
                  <a:lnTo>
                    <a:pt x="105277" y="1517"/>
                  </a:lnTo>
                  <a:lnTo>
                    <a:pt x="93641" y="0"/>
                  </a:lnTo>
                  <a:lnTo>
                    <a:pt x="71354" y="4555"/>
                  </a:lnTo>
                  <a:lnTo>
                    <a:pt x="28451" y="20953"/>
                  </a:lnTo>
                  <a:lnTo>
                    <a:pt x="13525" y="34534"/>
                  </a:lnTo>
                  <a:lnTo>
                    <a:pt x="7907" y="43069"/>
                  </a:lnTo>
                  <a:lnTo>
                    <a:pt x="0" y="77438"/>
                  </a:lnTo>
                  <a:lnTo>
                    <a:pt x="4390" y="100583"/>
                  </a:lnTo>
                  <a:lnTo>
                    <a:pt x="20015" y="130224"/>
                  </a:lnTo>
                  <a:lnTo>
                    <a:pt x="26272" y="138448"/>
                  </a:lnTo>
                  <a:lnTo>
                    <a:pt x="45702" y="147585"/>
                  </a:lnTo>
                  <a:lnTo>
                    <a:pt x="68765" y="150477"/>
                  </a:lnTo>
                  <a:lnTo>
                    <a:pt x="100310" y="145527"/>
                  </a:lnTo>
                  <a:lnTo>
                    <a:pt x="133541" y="133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82622" y="3076658"/>
              <a:ext cx="144384" cy="154661"/>
            </a:xfrm>
            <a:custGeom>
              <a:avLst/>
              <a:gdLst/>
              <a:ahLst/>
              <a:cxnLst/>
              <a:rect l="0" t="0" r="0" b="0"/>
              <a:pathLst>
                <a:path w="144384" h="154661">
                  <a:moveTo>
                    <a:pt x="7512" y="29248"/>
                  </a:moveTo>
                  <a:lnTo>
                    <a:pt x="10632" y="71940"/>
                  </a:lnTo>
                  <a:lnTo>
                    <a:pt x="24301" y="125251"/>
                  </a:lnTo>
                  <a:lnTo>
                    <a:pt x="26672" y="150685"/>
                  </a:lnTo>
                  <a:lnTo>
                    <a:pt x="26135" y="154660"/>
                  </a:lnTo>
                  <a:lnTo>
                    <a:pt x="24606" y="152630"/>
                  </a:lnTo>
                  <a:lnTo>
                    <a:pt x="7165" y="93431"/>
                  </a:lnTo>
                  <a:lnTo>
                    <a:pt x="0" y="58014"/>
                  </a:lnTo>
                  <a:lnTo>
                    <a:pt x="997" y="21004"/>
                  </a:lnTo>
                  <a:lnTo>
                    <a:pt x="3169" y="9714"/>
                  </a:lnTo>
                  <a:lnTo>
                    <a:pt x="8126" y="3357"/>
                  </a:lnTo>
                  <a:lnTo>
                    <a:pt x="14940" y="290"/>
                  </a:lnTo>
                  <a:lnTo>
                    <a:pt x="31871" y="0"/>
                  </a:lnTo>
                  <a:lnTo>
                    <a:pt x="51093" y="3771"/>
                  </a:lnTo>
                  <a:lnTo>
                    <a:pt x="76057" y="18060"/>
                  </a:lnTo>
                  <a:lnTo>
                    <a:pt x="112581" y="53800"/>
                  </a:lnTo>
                  <a:lnTo>
                    <a:pt x="130671" y="82926"/>
                  </a:lnTo>
                  <a:lnTo>
                    <a:pt x="144383" y="113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74058" y="3084849"/>
              <a:ext cx="100347" cy="137050"/>
            </a:xfrm>
            <a:custGeom>
              <a:avLst/>
              <a:gdLst/>
              <a:ahLst/>
              <a:cxnLst/>
              <a:rect l="0" t="0" r="0" b="0"/>
              <a:pathLst>
                <a:path w="100347" h="13705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5" y="95000"/>
                  </a:lnTo>
                  <a:lnTo>
                    <a:pt x="24514" y="114752"/>
                  </a:lnTo>
                  <a:lnTo>
                    <a:pt x="35837" y="131330"/>
                  </a:lnTo>
                  <a:lnTo>
                    <a:pt x="43302" y="135516"/>
                  </a:lnTo>
                  <a:lnTo>
                    <a:pt x="60955" y="137049"/>
                  </a:lnTo>
                  <a:lnTo>
                    <a:pt x="69406" y="133480"/>
                  </a:lnTo>
                  <a:lnTo>
                    <a:pt x="85035" y="120156"/>
                  </a:lnTo>
                  <a:lnTo>
                    <a:pt x="93541" y="99416"/>
                  </a:lnTo>
                  <a:lnTo>
                    <a:pt x="99450" y="37832"/>
                  </a:lnTo>
                  <a:lnTo>
                    <a:pt x="10034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05989" y="3095789"/>
              <a:ext cx="242157" cy="125932"/>
            </a:xfrm>
            <a:custGeom>
              <a:avLst/>
              <a:gdLst/>
              <a:ahLst/>
              <a:cxnLst/>
              <a:rect l="0" t="0" r="0" b="0"/>
              <a:pathLst>
                <a:path w="242157" h="125932">
                  <a:moveTo>
                    <a:pt x="0" y="20646"/>
                  </a:moveTo>
                  <a:lnTo>
                    <a:pt x="11179" y="31824"/>
                  </a:lnTo>
                  <a:lnTo>
                    <a:pt x="34844" y="93863"/>
                  </a:lnTo>
                  <a:lnTo>
                    <a:pt x="51139" y="120199"/>
                  </a:lnTo>
                  <a:lnTo>
                    <a:pt x="55150" y="120940"/>
                  </a:lnTo>
                  <a:lnTo>
                    <a:pt x="57824" y="116754"/>
                  </a:lnTo>
                  <a:lnTo>
                    <a:pt x="59606" y="109285"/>
                  </a:lnTo>
                  <a:lnTo>
                    <a:pt x="53793" y="46105"/>
                  </a:lnTo>
                  <a:lnTo>
                    <a:pt x="58573" y="11422"/>
                  </a:lnTo>
                  <a:lnTo>
                    <a:pt x="62445" y="6308"/>
                  </a:lnTo>
                  <a:lnTo>
                    <a:pt x="67366" y="5238"/>
                  </a:lnTo>
                  <a:lnTo>
                    <a:pt x="72987" y="6864"/>
                  </a:lnTo>
                  <a:lnTo>
                    <a:pt x="98819" y="26286"/>
                  </a:lnTo>
                  <a:lnTo>
                    <a:pt x="112550" y="39140"/>
                  </a:lnTo>
                  <a:lnTo>
                    <a:pt x="118317" y="39994"/>
                  </a:lnTo>
                  <a:lnTo>
                    <a:pt x="123332" y="37054"/>
                  </a:lnTo>
                  <a:lnTo>
                    <a:pt x="132023" y="24429"/>
                  </a:lnTo>
                  <a:lnTo>
                    <a:pt x="139786" y="7120"/>
                  </a:lnTo>
                  <a:lnTo>
                    <a:pt x="145833" y="2270"/>
                  </a:lnTo>
                  <a:lnTo>
                    <a:pt x="153374" y="206"/>
                  </a:lnTo>
                  <a:lnTo>
                    <a:pt x="161911" y="0"/>
                  </a:lnTo>
                  <a:lnTo>
                    <a:pt x="169942" y="3373"/>
                  </a:lnTo>
                  <a:lnTo>
                    <a:pt x="185104" y="16478"/>
                  </a:lnTo>
                  <a:lnTo>
                    <a:pt x="217861" y="71931"/>
                  </a:lnTo>
                  <a:lnTo>
                    <a:pt x="242156" y="125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79730" y="2937450"/>
              <a:ext cx="193510" cy="284271"/>
            </a:xfrm>
            <a:custGeom>
              <a:avLst/>
              <a:gdLst/>
              <a:ahLst/>
              <a:cxnLst/>
              <a:rect l="0" t="0" r="0" b="0"/>
              <a:pathLst>
                <a:path w="193510" h="284271">
                  <a:moveTo>
                    <a:pt x="0" y="0"/>
                  </a:moveTo>
                  <a:lnTo>
                    <a:pt x="8334" y="37478"/>
                  </a:lnTo>
                  <a:lnTo>
                    <a:pt x="15684" y="94491"/>
                  </a:lnTo>
                  <a:lnTo>
                    <a:pt x="28401" y="153673"/>
                  </a:lnTo>
                  <a:lnTo>
                    <a:pt x="42178" y="210423"/>
                  </a:lnTo>
                  <a:lnTo>
                    <a:pt x="51265" y="270212"/>
                  </a:lnTo>
                  <a:lnTo>
                    <a:pt x="53692" y="212937"/>
                  </a:lnTo>
                  <a:lnTo>
                    <a:pt x="67281" y="158240"/>
                  </a:lnTo>
                  <a:lnTo>
                    <a:pt x="72930" y="149947"/>
                  </a:lnTo>
                  <a:lnTo>
                    <a:pt x="88565" y="137613"/>
                  </a:lnTo>
                  <a:lnTo>
                    <a:pt x="107213" y="134471"/>
                  </a:lnTo>
                  <a:lnTo>
                    <a:pt x="117099" y="135271"/>
                  </a:lnTo>
                  <a:lnTo>
                    <a:pt x="134322" y="142399"/>
                  </a:lnTo>
                  <a:lnTo>
                    <a:pt x="164443" y="166039"/>
                  </a:lnTo>
                  <a:lnTo>
                    <a:pt x="180265" y="191917"/>
                  </a:lnTo>
                  <a:lnTo>
                    <a:pt x="192362" y="221811"/>
                  </a:lnTo>
                  <a:lnTo>
                    <a:pt x="193509" y="242472"/>
                  </a:lnTo>
                  <a:lnTo>
                    <a:pt x="192177" y="252895"/>
                  </a:lnTo>
                  <a:lnTo>
                    <a:pt x="187780" y="261014"/>
                  </a:lnTo>
                  <a:lnTo>
                    <a:pt x="173535" y="273154"/>
                  </a:lnTo>
                  <a:lnTo>
                    <a:pt x="152386" y="279330"/>
                  </a:lnTo>
                  <a:lnTo>
                    <a:pt x="10528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64000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39187" y="3040165"/>
              <a:ext cx="121539" cy="153908"/>
            </a:xfrm>
            <a:custGeom>
              <a:avLst/>
              <a:gdLst/>
              <a:ahLst/>
              <a:cxnLst/>
              <a:rect l="0" t="0" r="0" b="0"/>
              <a:pathLst>
                <a:path w="121539" h="153908">
                  <a:moveTo>
                    <a:pt x="87984" y="86798"/>
                  </a:moveTo>
                  <a:lnTo>
                    <a:pt x="104751" y="75620"/>
                  </a:lnTo>
                  <a:lnTo>
                    <a:pt x="116103" y="60773"/>
                  </a:lnTo>
                  <a:lnTo>
                    <a:pt x="120768" y="51901"/>
                  </a:lnTo>
                  <a:lnTo>
                    <a:pt x="121538" y="42476"/>
                  </a:lnTo>
                  <a:lnTo>
                    <a:pt x="116155" y="22646"/>
                  </a:lnTo>
                  <a:lnTo>
                    <a:pt x="102843" y="8373"/>
                  </a:lnTo>
                  <a:lnTo>
                    <a:pt x="94381" y="2930"/>
                  </a:lnTo>
                  <a:lnTo>
                    <a:pt x="75619" y="0"/>
                  </a:lnTo>
                  <a:lnTo>
                    <a:pt x="55582" y="3768"/>
                  </a:lnTo>
                  <a:lnTo>
                    <a:pt x="34979" y="13241"/>
                  </a:lnTo>
                  <a:lnTo>
                    <a:pt x="20362" y="28370"/>
                  </a:lnTo>
                  <a:lnTo>
                    <a:pt x="1447" y="66678"/>
                  </a:lnTo>
                  <a:lnTo>
                    <a:pt x="0" y="87215"/>
                  </a:lnTo>
                  <a:lnTo>
                    <a:pt x="4426" y="106871"/>
                  </a:lnTo>
                  <a:lnTo>
                    <a:pt x="14192" y="123405"/>
                  </a:lnTo>
                  <a:lnTo>
                    <a:pt x="29451" y="135434"/>
                  </a:lnTo>
                  <a:lnTo>
                    <a:pt x="67843" y="152687"/>
                  </a:lnTo>
                  <a:lnTo>
                    <a:pt x="88391" y="153907"/>
                  </a:lnTo>
                  <a:lnTo>
                    <a:pt x="119569" y="149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53513" y="3074321"/>
              <a:ext cx="105286" cy="121523"/>
            </a:xfrm>
            <a:custGeom>
              <a:avLst/>
              <a:gdLst/>
              <a:ahLst/>
              <a:cxnLst/>
              <a:rect l="0" t="0" r="0" b="0"/>
              <a:pathLst>
                <a:path w="105286" h="121523">
                  <a:moveTo>
                    <a:pt x="0" y="42114"/>
                  </a:moveTo>
                  <a:lnTo>
                    <a:pt x="19128" y="104372"/>
                  </a:lnTo>
                  <a:lnTo>
                    <a:pt x="30338" y="120867"/>
                  </a:lnTo>
                  <a:lnTo>
                    <a:pt x="33093" y="121522"/>
                  </a:lnTo>
                  <a:lnTo>
                    <a:pt x="33760" y="117279"/>
                  </a:lnTo>
                  <a:lnTo>
                    <a:pt x="24636" y="64101"/>
                  </a:lnTo>
                  <a:lnTo>
                    <a:pt x="22648" y="37458"/>
                  </a:lnTo>
                  <a:lnTo>
                    <a:pt x="25627" y="27311"/>
                  </a:lnTo>
                  <a:lnTo>
                    <a:pt x="31123" y="19377"/>
                  </a:lnTo>
                  <a:lnTo>
                    <a:pt x="38296" y="12918"/>
                  </a:lnTo>
                  <a:lnTo>
                    <a:pt x="58744" y="57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06197" y="308484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27253" y="3200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819664" y="2863751"/>
            <a:ext cx="307715" cy="452726"/>
            <a:chOff x="4819664" y="2863751"/>
            <a:chExt cx="307715" cy="452726"/>
          </a:xfrm>
        </p:grpSpPr>
        <p:sp>
          <p:nvSpPr>
            <p:cNvPr id="44" name="Freeform 43"/>
            <p:cNvSpPr/>
            <p:nvPr/>
          </p:nvSpPr>
          <p:spPr>
            <a:xfrm>
              <a:off x="5088557" y="2863751"/>
              <a:ext cx="38822" cy="452726"/>
            </a:xfrm>
            <a:custGeom>
              <a:avLst/>
              <a:gdLst/>
              <a:ahLst/>
              <a:cxnLst/>
              <a:rect l="0" t="0" r="0" b="0"/>
              <a:pathLst>
                <a:path w="38822" h="452726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233" y="132448"/>
                  </a:lnTo>
                  <a:lnTo>
                    <a:pt x="6642" y="185083"/>
                  </a:lnTo>
                  <a:lnTo>
                    <a:pt x="12707" y="239201"/>
                  </a:lnTo>
                  <a:lnTo>
                    <a:pt x="17935" y="299327"/>
                  </a:lnTo>
                  <a:lnTo>
                    <a:pt x="25900" y="360596"/>
                  </a:lnTo>
                  <a:lnTo>
                    <a:pt x="33409" y="417499"/>
                  </a:lnTo>
                  <a:lnTo>
                    <a:pt x="3882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19664" y="2926922"/>
              <a:ext cx="297187" cy="225197"/>
            </a:xfrm>
            <a:custGeom>
              <a:avLst/>
              <a:gdLst/>
              <a:ahLst/>
              <a:cxnLst/>
              <a:rect l="0" t="0" r="0" b="0"/>
              <a:pathLst>
                <a:path w="297187" h="225197">
                  <a:moveTo>
                    <a:pt x="297186" y="147399"/>
                  </a:moveTo>
                  <a:lnTo>
                    <a:pt x="243311" y="165357"/>
                  </a:lnTo>
                  <a:lnTo>
                    <a:pt x="186149" y="182548"/>
                  </a:lnTo>
                  <a:lnTo>
                    <a:pt x="127685" y="212621"/>
                  </a:lnTo>
                  <a:lnTo>
                    <a:pt x="91245" y="224175"/>
                  </a:lnTo>
                  <a:lnTo>
                    <a:pt x="67617" y="225196"/>
                  </a:lnTo>
                  <a:lnTo>
                    <a:pt x="23851" y="216319"/>
                  </a:lnTo>
                  <a:lnTo>
                    <a:pt x="15527" y="210893"/>
                  </a:lnTo>
                  <a:lnTo>
                    <a:pt x="3158" y="195506"/>
                  </a:lnTo>
                  <a:lnTo>
                    <a:pt x="0" y="176969"/>
                  </a:lnTo>
                  <a:lnTo>
                    <a:pt x="10479" y="123737"/>
                  </a:lnTo>
                  <a:lnTo>
                    <a:pt x="23657" y="64389"/>
                  </a:lnTo>
                  <a:lnTo>
                    <a:pt x="34036" y="27657"/>
                  </a:lnTo>
                  <a:lnTo>
                    <a:pt x="445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73699" y="3105906"/>
            <a:ext cx="31586" cy="1"/>
          </a:xfrm>
          <a:custGeom>
            <a:avLst/>
            <a:gdLst/>
            <a:ahLst/>
            <a:cxnLst/>
            <a:rect l="0" t="0" r="0" b="0"/>
            <a:pathLst>
              <a:path w="31586" h="1">
                <a:moveTo>
                  <a:pt x="31585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73699" y="3642860"/>
            <a:ext cx="3074322" cy="421141"/>
            <a:chOff x="73699" y="3642860"/>
            <a:chExt cx="3074322" cy="421141"/>
          </a:xfrm>
        </p:grpSpPr>
        <p:sp>
          <p:nvSpPr>
            <p:cNvPr id="48" name="Freeform 47"/>
            <p:cNvSpPr/>
            <p:nvPr/>
          </p:nvSpPr>
          <p:spPr>
            <a:xfrm>
              <a:off x="73699" y="384290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660" y="3716559"/>
              <a:ext cx="245031" cy="326848"/>
            </a:xfrm>
            <a:custGeom>
              <a:avLst/>
              <a:gdLst/>
              <a:ahLst/>
              <a:cxnLst/>
              <a:rect l="0" t="0" r="0" b="0"/>
              <a:pathLst>
                <a:path w="245031" h="326848">
                  <a:moveTo>
                    <a:pt x="28723" y="326384"/>
                  </a:moveTo>
                  <a:lnTo>
                    <a:pt x="25603" y="283692"/>
                  </a:lnTo>
                  <a:lnTo>
                    <a:pt x="19170" y="221976"/>
                  </a:lnTo>
                  <a:lnTo>
                    <a:pt x="17314" y="173655"/>
                  </a:lnTo>
                  <a:lnTo>
                    <a:pt x="9875" y="123463"/>
                  </a:lnTo>
                  <a:lnTo>
                    <a:pt x="0" y="63989"/>
                  </a:lnTo>
                  <a:lnTo>
                    <a:pt x="749" y="36628"/>
                  </a:lnTo>
                  <a:lnTo>
                    <a:pt x="8881" y="12770"/>
                  </a:lnTo>
                  <a:lnTo>
                    <a:pt x="14325" y="7343"/>
                  </a:lnTo>
                  <a:lnTo>
                    <a:pt x="20294" y="6066"/>
                  </a:lnTo>
                  <a:lnTo>
                    <a:pt x="26613" y="7553"/>
                  </a:lnTo>
                  <a:lnTo>
                    <a:pt x="31996" y="12055"/>
                  </a:lnTo>
                  <a:lnTo>
                    <a:pt x="41096" y="26415"/>
                  </a:lnTo>
                  <a:lnTo>
                    <a:pt x="60089" y="82739"/>
                  </a:lnTo>
                  <a:lnTo>
                    <a:pt x="85481" y="137226"/>
                  </a:lnTo>
                  <a:lnTo>
                    <a:pt x="115887" y="188673"/>
                  </a:lnTo>
                  <a:lnTo>
                    <a:pt x="151480" y="245367"/>
                  </a:lnTo>
                  <a:lnTo>
                    <a:pt x="186640" y="300435"/>
                  </a:lnTo>
                  <a:lnTo>
                    <a:pt x="201854" y="316021"/>
                  </a:lnTo>
                  <a:lnTo>
                    <a:pt x="220314" y="326847"/>
                  </a:lnTo>
                  <a:lnTo>
                    <a:pt x="226640" y="324353"/>
                  </a:lnTo>
                  <a:lnTo>
                    <a:pt x="230858" y="316841"/>
                  </a:lnTo>
                  <a:lnTo>
                    <a:pt x="239352" y="253767"/>
                  </a:lnTo>
                  <a:lnTo>
                    <a:pt x="245030" y="205302"/>
                  </a:lnTo>
                  <a:lnTo>
                    <a:pt x="241513" y="153897"/>
                  </a:lnTo>
                  <a:lnTo>
                    <a:pt x="238781" y="101621"/>
                  </a:lnTo>
                  <a:lnTo>
                    <a:pt x="232252" y="51427"/>
                  </a:lnTo>
                  <a:lnTo>
                    <a:pt x="2287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9595" y="3839777"/>
              <a:ext cx="115815" cy="192638"/>
            </a:xfrm>
            <a:custGeom>
              <a:avLst/>
              <a:gdLst/>
              <a:ahLst/>
              <a:cxnLst/>
              <a:rect l="0" t="0" r="0" b="0"/>
              <a:pathLst>
                <a:path w="115815" h="192638">
                  <a:moveTo>
                    <a:pt x="0" y="118938"/>
                  </a:moveTo>
                  <a:lnTo>
                    <a:pt x="42692" y="115818"/>
                  </a:lnTo>
                  <a:lnTo>
                    <a:pt x="62258" y="109362"/>
                  </a:lnTo>
                  <a:lnTo>
                    <a:pt x="78753" y="98695"/>
                  </a:lnTo>
                  <a:lnTo>
                    <a:pt x="90764" y="83035"/>
                  </a:lnTo>
                  <a:lnTo>
                    <a:pt x="108006" y="44385"/>
                  </a:lnTo>
                  <a:lnTo>
                    <a:pt x="108269" y="35311"/>
                  </a:lnTo>
                  <a:lnTo>
                    <a:pt x="102322" y="18989"/>
                  </a:lnTo>
                  <a:lnTo>
                    <a:pt x="88761" y="7056"/>
                  </a:lnTo>
                  <a:lnTo>
                    <a:pt x="80231" y="2236"/>
                  </a:lnTo>
                  <a:lnTo>
                    <a:pt x="61395" y="0"/>
                  </a:lnTo>
                  <a:lnTo>
                    <a:pt x="42495" y="4075"/>
                  </a:lnTo>
                  <a:lnTo>
                    <a:pt x="26296" y="13686"/>
                  </a:lnTo>
                  <a:lnTo>
                    <a:pt x="21040" y="21864"/>
                  </a:lnTo>
                  <a:lnTo>
                    <a:pt x="15200" y="43428"/>
                  </a:lnTo>
                  <a:lnTo>
                    <a:pt x="19857" y="95400"/>
                  </a:lnTo>
                  <a:lnTo>
                    <a:pt x="29930" y="134450"/>
                  </a:lnTo>
                  <a:lnTo>
                    <a:pt x="40989" y="153518"/>
                  </a:lnTo>
                  <a:lnTo>
                    <a:pt x="56822" y="166672"/>
                  </a:lnTo>
                  <a:lnTo>
                    <a:pt x="115814" y="192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3737" y="3878714"/>
              <a:ext cx="174885" cy="153701"/>
            </a:xfrm>
            <a:custGeom>
              <a:avLst/>
              <a:gdLst/>
              <a:ahLst/>
              <a:cxnLst/>
              <a:rect l="0" t="0" r="0" b="0"/>
              <a:pathLst>
                <a:path w="174885" h="153701">
                  <a:moveTo>
                    <a:pt x="111713" y="48415"/>
                  </a:moveTo>
                  <a:lnTo>
                    <a:pt x="102138" y="24369"/>
                  </a:lnTo>
                  <a:lnTo>
                    <a:pt x="91470" y="10042"/>
                  </a:lnTo>
                  <a:lnTo>
                    <a:pt x="72691" y="2114"/>
                  </a:lnTo>
                  <a:lnTo>
                    <a:pt x="61132" y="0"/>
                  </a:lnTo>
                  <a:lnTo>
                    <a:pt x="51086" y="931"/>
                  </a:lnTo>
                  <a:lnTo>
                    <a:pt x="33685" y="8204"/>
                  </a:lnTo>
                  <a:lnTo>
                    <a:pt x="10735" y="31041"/>
                  </a:lnTo>
                  <a:lnTo>
                    <a:pt x="2493" y="53172"/>
                  </a:lnTo>
                  <a:lnTo>
                    <a:pt x="0" y="77435"/>
                  </a:lnTo>
                  <a:lnTo>
                    <a:pt x="2791" y="99917"/>
                  </a:lnTo>
                  <a:lnTo>
                    <a:pt x="11051" y="118488"/>
                  </a:lnTo>
                  <a:lnTo>
                    <a:pt x="16529" y="126716"/>
                  </a:lnTo>
                  <a:lnTo>
                    <a:pt x="24860" y="132202"/>
                  </a:lnTo>
                  <a:lnTo>
                    <a:pt x="46596" y="138296"/>
                  </a:lnTo>
                  <a:lnTo>
                    <a:pt x="56603" y="136412"/>
                  </a:lnTo>
                  <a:lnTo>
                    <a:pt x="73962" y="124959"/>
                  </a:lnTo>
                  <a:lnTo>
                    <a:pt x="86356" y="105052"/>
                  </a:lnTo>
                  <a:lnTo>
                    <a:pt x="94594" y="80606"/>
                  </a:lnTo>
                  <a:lnTo>
                    <a:pt x="99232" y="49894"/>
                  </a:lnTo>
                  <a:lnTo>
                    <a:pt x="99883" y="51741"/>
                  </a:lnTo>
                  <a:lnTo>
                    <a:pt x="106517" y="82737"/>
                  </a:lnTo>
                  <a:lnTo>
                    <a:pt x="121352" y="106808"/>
                  </a:lnTo>
                  <a:lnTo>
                    <a:pt x="147326" y="134732"/>
                  </a:lnTo>
                  <a:lnTo>
                    <a:pt x="174884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19720" y="3827746"/>
              <a:ext cx="96301" cy="154732"/>
            </a:xfrm>
            <a:custGeom>
              <a:avLst/>
              <a:gdLst/>
              <a:ahLst/>
              <a:cxnLst/>
              <a:rect l="0" t="0" r="0" b="0"/>
              <a:pathLst>
                <a:path w="96301" h="154732">
                  <a:moveTo>
                    <a:pt x="1544" y="78326"/>
                  </a:moveTo>
                  <a:lnTo>
                    <a:pt x="19502" y="132201"/>
                  </a:lnTo>
                  <a:lnTo>
                    <a:pt x="26293" y="152573"/>
                  </a:lnTo>
                  <a:lnTo>
                    <a:pt x="28572" y="154731"/>
                  </a:lnTo>
                  <a:lnTo>
                    <a:pt x="30091" y="151489"/>
                  </a:lnTo>
                  <a:lnTo>
                    <a:pt x="30609" y="135410"/>
                  </a:lnTo>
                  <a:lnTo>
                    <a:pt x="18297" y="79142"/>
                  </a:lnTo>
                  <a:lnTo>
                    <a:pt x="0" y="36373"/>
                  </a:lnTo>
                  <a:lnTo>
                    <a:pt x="78" y="15227"/>
                  </a:lnTo>
                  <a:lnTo>
                    <a:pt x="5246" y="8184"/>
                  </a:lnTo>
                  <a:lnTo>
                    <a:pt x="23466" y="359"/>
                  </a:lnTo>
                  <a:lnTo>
                    <a:pt x="44042" y="0"/>
                  </a:lnTo>
                  <a:lnTo>
                    <a:pt x="96300" y="4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29264" y="3826850"/>
              <a:ext cx="132867" cy="195037"/>
            </a:xfrm>
            <a:custGeom>
              <a:avLst/>
              <a:gdLst/>
              <a:ahLst/>
              <a:cxnLst/>
              <a:rect l="0" t="0" r="0" b="0"/>
              <a:pathLst>
                <a:path w="132867" h="195037">
                  <a:moveTo>
                    <a:pt x="7813" y="110808"/>
                  </a:moveTo>
                  <a:lnTo>
                    <a:pt x="50505" y="107688"/>
                  </a:lnTo>
                  <a:lnTo>
                    <a:pt x="81684" y="96236"/>
                  </a:lnTo>
                  <a:lnTo>
                    <a:pt x="123661" y="71404"/>
                  </a:lnTo>
                  <a:lnTo>
                    <a:pt x="129498" y="62312"/>
                  </a:lnTo>
                  <a:lnTo>
                    <a:pt x="132866" y="39731"/>
                  </a:lnTo>
                  <a:lnTo>
                    <a:pt x="127343" y="20336"/>
                  </a:lnTo>
                  <a:lnTo>
                    <a:pt x="122595" y="11889"/>
                  </a:lnTo>
                  <a:lnTo>
                    <a:pt x="114750" y="6257"/>
                  </a:lnTo>
                  <a:lnTo>
                    <a:pt x="93555" y="0"/>
                  </a:lnTo>
                  <a:lnTo>
                    <a:pt x="83692" y="671"/>
                  </a:lnTo>
                  <a:lnTo>
                    <a:pt x="66494" y="7656"/>
                  </a:lnTo>
                  <a:lnTo>
                    <a:pt x="22073" y="44622"/>
                  </a:lnTo>
                  <a:lnTo>
                    <a:pt x="6449" y="70920"/>
                  </a:lnTo>
                  <a:lnTo>
                    <a:pt x="0" y="106528"/>
                  </a:lnTo>
                  <a:lnTo>
                    <a:pt x="2604" y="117313"/>
                  </a:lnTo>
                  <a:lnTo>
                    <a:pt x="14857" y="135536"/>
                  </a:lnTo>
                  <a:lnTo>
                    <a:pt x="51319" y="165129"/>
                  </a:lnTo>
                  <a:lnTo>
                    <a:pt x="113098" y="195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44619" y="3845828"/>
              <a:ext cx="161655" cy="167993"/>
            </a:xfrm>
            <a:custGeom>
              <a:avLst/>
              <a:gdLst/>
              <a:ahLst/>
              <a:cxnLst/>
              <a:rect l="0" t="0" r="0" b="0"/>
              <a:pathLst>
                <a:path w="161655" h="167993">
                  <a:moveTo>
                    <a:pt x="87256" y="18130"/>
                  </a:moveTo>
                  <a:lnTo>
                    <a:pt x="76078" y="6952"/>
                  </a:lnTo>
                  <a:lnTo>
                    <a:pt x="58112" y="1464"/>
                  </a:lnTo>
                  <a:lnTo>
                    <a:pt x="46769" y="0"/>
                  </a:lnTo>
                  <a:lnTo>
                    <a:pt x="27928" y="4614"/>
                  </a:lnTo>
                  <a:lnTo>
                    <a:pt x="19628" y="9119"/>
                  </a:lnTo>
                  <a:lnTo>
                    <a:pt x="7286" y="23484"/>
                  </a:lnTo>
                  <a:lnTo>
                    <a:pt x="2357" y="32228"/>
                  </a:lnTo>
                  <a:lnTo>
                    <a:pt x="0" y="51302"/>
                  </a:lnTo>
                  <a:lnTo>
                    <a:pt x="1010" y="61302"/>
                  </a:lnTo>
                  <a:lnTo>
                    <a:pt x="5192" y="69138"/>
                  </a:lnTo>
                  <a:lnTo>
                    <a:pt x="19198" y="80965"/>
                  </a:lnTo>
                  <a:lnTo>
                    <a:pt x="46814" y="94200"/>
                  </a:lnTo>
                  <a:lnTo>
                    <a:pt x="106338" y="104403"/>
                  </a:lnTo>
                  <a:lnTo>
                    <a:pt x="127323" y="111456"/>
                  </a:lnTo>
                  <a:lnTo>
                    <a:pt x="144448" y="122390"/>
                  </a:lnTo>
                  <a:lnTo>
                    <a:pt x="156738" y="138167"/>
                  </a:lnTo>
                  <a:lnTo>
                    <a:pt x="161654" y="147288"/>
                  </a:lnTo>
                  <a:lnTo>
                    <a:pt x="161421" y="154538"/>
                  </a:lnTo>
                  <a:lnTo>
                    <a:pt x="157756" y="160542"/>
                  </a:lnTo>
                  <a:lnTo>
                    <a:pt x="151804" y="165714"/>
                  </a:lnTo>
                  <a:lnTo>
                    <a:pt x="144326" y="167992"/>
                  </a:lnTo>
                  <a:lnTo>
                    <a:pt x="85803" y="160496"/>
                  </a:lnTo>
                  <a:lnTo>
                    <a:pt x="45142" y="15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73685" y="3653388"/>
              <a:ext cx="58233" cy="315856"/>
            </a:xfrm>
            <a:custGeom>
              <a:avLst/>
              <a:gdLst/>
              <a:ahLst/>
              <a:cxnLst/>
              <a:rect l="0" t="0" r="0" b="0"/>
              <a:pathLst>
                <a:path w="58233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7242" y="120510"/>
                  </a:lnTo>
                  <a:lnTo>
                    <a:pt x="21027" y="172318"/>
                  </a:lnTo>
                  <a:lnTo>
                    <a:pt x="33040" y="223543"/>
                  </a:lnTo>
                  <a:lnTo>
                    <a:pt x="47579" y="280246"/>
                  </a:lnTo>
                  <a:lnTo>
                    <a:pt x="5823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05575" y="377973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47348" y="21331"/>
                  </a:lnTo>
                  <a:lnTo>
                    <a:pt x="109559" y="28547"/>
                  </a:lnTo>
                  <a:lnTo>
                    <a:pt x="49977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86837" y="3653388"/>
              <a:ext cx="50449" cy="357970"/>
            </a:xfrm>
            <a:custGeom>
              <a:avLst/>
              <a:gdLst/>
              <a:ahLst/>
              <a:cxnLst/>
              <a:rect l="0" t="0" r="0" b="0"/>
              <a:pathLst>
                <a:path w="50449" h="357970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9451" y="159450"/>
                  </a:lnTo>
                  <a:lnTo>
                    <a:pt x="22313" y="218430"/>
                  </a:lnTo>
                  <a:lnTo>
                    <a:pt x="37822" y="269831"/>
                  </a:lnTo>
                  <a:lnTo>
                    <a:pt x="47954" y="329121"/>
                  </a:lnTo>
                  <a:lnTo>
                    <a:pt x="5044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00414" y="382184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59006" y="5589"/>
                  </a:lnTo>
                  <a:lnTo>
                    <a:pt x="97094" y="21331"/>
                  </a:lnTo>
                  <a:lnTo>
                    <a:pt x="42422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00455" y="3808744"/>
              <a:ext cx="157929" cy="178464"/>
            </a:xfrm>
            <a:custGeom>
              <a:avLst/>
              <a:gdLst/>
              <a:ahLst/>
              <a:cxnLst/>
              <a:rect l="0" t="0" r="0" b="0"/>
              <a:pathLst>
                <a:path w="157929" h="178464">
                  <a:moveTo>
                    <a:pt x="0" y="76271"/>
                  </a:moveTo>
                  <a:lnTo>
                    <a:pt x="37478" y="84604"/>
                  </a:lnTo>
                  <a:lnTo>
                    <a:pt x="88902" y="86366"/>
                  </a:lnTo>
                  <a:lnTo>
                    <a:pt x="113212" y="80368"/>
                  </a:lnTo>
                  <a:lnTo>
                    <a:pt x="124608" y="75492"/>
                  </a:lnTo>
                  <a:lnTo>
                    <a:pt x="140389" y="60717"/>
                  </a:lnTo>
                  <a:lnTo>
                    <a:pt x="146236" y="51864"/>
                  </a:lnTo>
                  <a:lnTo>
                    <a:pt x="147793" y="42453"/>
                  </a:lnTo>
                  <a:lnTo>
                    <a:pt x="143285" y="22636"/>
                  </a:lnTo>
                  <a:lnTo>
                    <a:pt x="137638" y="14778"/>
                  </a:lnTo>
                  <a:lnTo>
                    <a:pt x="122004" y="2927"/>
                  </a:lnTo>
                  <a:lnTo>
                    <a:pt x="103357" y="0"/>
                  </a:lnTo>
                  <a:lnTo>
                    <a:pt x="93472" y="857"/>
                  </a:lnTo>
                  <a:lnTo>
                    <a:pt x="76248" y="8049"/>
                  </a:lnTo>
                  <a:lnTo>
                    <a:pt x="46127" y="31730"/>
                  </a:lnTo>
                  <a:lnTo>
                    <a:pt x="30305" y="63204"/>
                  </a:lnTo>
                  <a:lnTo>
                    <a:pt x="28287" y="85671"/>
                  </a:lnTo>
                  <a:lnTo>
                    <a:pt x="36524" y="128691"/>
                  </a:lnTo>
                  <a:lnTo>
                    <a:pt x="51636" y="154844"/>
                  </a:lnTo>
                  <a:lnTo>
                    <a:pt x="67403" y="166955"/>
                  </a:lnTo>
                  <a:lnTo>
                    <a:pt x="87279" y="175067"/>
                  </a:lnTo>
                  <a:lnTo>
                    <a:pt x="122437" y="178463"/>
                  </a:lnTo>
                  <a:lnTo>
                    <a:pt x="157928" y="171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38995" y="3823795"/>
              <a:ext cx="161544" cy="198092"/>
            </a:xfrm>
            <a:custGeom>
              <a:avLst/>
              <a:gdLst/>
              <a:ahLst/>
              <a:cxnLst/>
              <a:rect l="0" t="0" r="0" b="0"/>
              <a:pathLst>
                <a:path w="161544" h="198092">
                  <a:moveTo>
                    <a:pt x="3616" y="82277"/>
                  </a:moveTo>
                  <a:lnTo>
                    <a:pt x="18270" y="140894"/>
                  </a:lnTo>
                  <a:lnTo>
                    <a:pt x="28365" y="175684"/>
                  </a:lnTo>
                  <a:lnTo>
                    <a:pt x="29474" y="177304"/>
                  </a:lnTo>
                  <a:lnTo>
                    <a:pt x="16843" y="122629"/>
                  </a:lnTo>
                  <a:lnTo>
                    <a:pt x="3456" y="70707"/>
                  </a:lnTo>
                  <a:lnTo>
                    <a:pt x="0" y="57016"/>
                  </a:lnTo>
                  <a:lnTo>
                    <a:pt x="35" y="45549"/>
                  </a:lnTo>
                  <a:lnTo>
                    <a:pt x="6314" y="26569"/>
                  </a:lnTo>
                  <a:lnTo>
                    <a:pt x="23003" y="2730"/>
                  </a:lnTo>
                  <a:lnTo>
                    <a:pt x="30578" y="0"/>
                  </a:lnTo>
                  <a:lnTo>
                    <a:pt x="48355" y="3205"/>
                  </a:lnTo>
                  <a:lnTo>
                    <a:pt x="64834" y="15549"/>
                  </a:lnTo>
                  <a:lnTo>
                    <a:pt x="101625" y="69374"/>
                  </a:lnTo>
                  <a:lnTo>
                    <a:pt x="131354" y="124079"/>
                  </a:lnTo>
                  <a:lnTo>
                    <a:pt x="155950" y="173873"/>
                  </a:lnTo>
                  <a:lnTo>
                    <a:pt x="161543" y="198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63709" y="3684974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5590" y="58617"/>
                  </a:lnTo>
                  <a:lnTo>
                    <a:pt x="17959" y="107895"/>
                  </a:lnTo>
                  <a:lnTo>
                    <a:pt x="28198" y="158311"/>
                  </a:lnTo>
                  <a:lnTo>
                    <a:pt x="45640" y="219762"/>
                  </a:lnTo>
                  <a:lnTo>
                    <a:pt x="53599" y="278589"/>
                  </a:lnTo>
                  <a:lnTo>
                    <a:pt x="72156" y="336483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90010" y="387448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73092" y="2195"/>
                  </a:lnTo>
                  <a:lnTo>
                    <a:pt x="116079" y="433"/>
                  </a:lnTo>
                  <a:lnTo>
                    <a:pt x="65719" y="128"/>
                  </a:lnTo>
                  <a:lnTo>
                    <a:pt x="37397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79523" y="3642860"/>
              <a:ext cx="210571" cy="389555"/>
            </a:xfrm>
            <a:custGeom>
              <a:avLst/>
              <a:gdLst/>
              <a:ahLst/>
              <a:cxnLst/>
              <a:rect l="0" t="0" r="0" b="0"/>
              <a:pathLst>
                <a:path w="210571" h="389555">
                  <a:moveTo>
                    <a:pt x="0" y="0"/>
                  </a:moveTo>
                  <a:lnTo>
                    <a:pt x="3119" y="42691"/>
                  </a:lnTo>
                  <a:lnTo>
                    <a:pt x="17958" y="104408"/>
                  </a:lnTo>
                  <a:lnTo>
                    <a:pt x="28198" y="152728"/>
                  </a:lnTo>
                  <a:lnTo>
                    <a:pt x="38641" y="202920"/>
                  </a:lnTo>
                  <a:lnTo>
                    <a:pt x="49530" y="262394"/>
                  </a:lnTo>
                  <a:lnTo>
                    <a:pt x="60638" y="324889"/>
                  </a:lnTo>
                  <a:lnTo>
                    <a:pt x="67114" y="346776"/>
                  </a:lnTo>
                  <a:lnTo>
                    <a:pt x="69309" y="349337"/>
                  </a:lnTo>
                  <a:lnTo>
                    <a:pt x="70773" y="346365"/>
                  </a:lnTo>
                  <a:lnTo>
                    <a:pt x="76562" y="285446"/>
                  </a:lnTo>
                  <a:lnTo>
                    <a:pt x="79117" y="274525"/>
                  </a:lnTo>
                  <a:lnTo>
                    <a:pt x="85500" y="267245"/>
                  </a:lnTo>
                  <a:lnTo>
                    <a:pt x="105070" y="259155"/>
                  </a:lnTo>
                  <a:lnTo>
                    <a:pt x="114501" y="259338"/>
                  </a:lnTo>
                  <a:lnTo>
                    <a:pt x="131218" y="265780"/>
                  </a:lnTo>
                  <a:lnTo>
                    <a:pt x="153783" y="288150"/>
                  </a:lnTo>
                  <a:lnTo>
                    <a:pt x="192791" y="350960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84849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48020" y="396924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437136" y="3653388"/>
            <a:ext cx="780809" cy="479964"/>
            <a:chOff x="3437136" y="3653388"/>
            <a:chExt cx="780809" cy="479964"/>
          </a:xfrm>
        </p:grpSpPr>
        <p:sp>
          <p:nvSpPr>
            <p:cNvPr id="67" name="Freeform 66"/>
            <p:cNvSpPr/>
            <p:nvPr/>
          </p:nvSpPr>
          <p:spPr>
            <a:xfrm>
              <a:off x="3653388" y="3653388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5589" y="58617"/>
                  </a:lnTo>
                  <a:lnTo>
                    <a:pt x="9553" y="115131"/>
                  </a:lnTo>
                  <a:lnTo>
                    <a:pt x="11409" y="170204"/>
                  </a:lnTo>
                  <a:lnTo>
                    <a:pt x="18849" y="224086"/>
                  </a:lnTo>
                  <a:lnTo>
                    <a:pt x="27292" y="277096"/>
                  </a:lnTo>
                  <a:lnTo>
                    <a:pt x="30314" y="329847"/>
                  </a:lnTo>
                  <a:lnTo>
                    <a:pt x="32379" y="381352"/>
                  </a:lnTo>
                  <a:lnTo>
                    <a:pt x="39845" y="431911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37136" y="3684974"/>
              <a:ext cx="258367" cy="281158"/>
            </a:xfrm>
            <a:custGeom>
              <a:avLst/>
              <a:gdLst/>
              <a:ahLst/>
              <a:cxnLst/>
              <a:rect l="0" t="0" r="0" b="0"/>
              <a:pathLst>
                <a:path w="258367" h="281158">
                  <a:moveTo>
                    <a:pt x="258366" y="231627"/>
                  </a:moveTo>
                  <a:lnTo>
                    <a:pt x="204491" y="249585"/>
                  </a:lnTo>
                  <a:lnTo>
                    <a:pt x="147330" y="266776"/>
                  </a:lnTo>
                  <a:lnTo>
                    <a:pt x="87420" y="281157"/>
                  </a:lnTo>
                  <a:lnTo>
                    <a:pt x="47059" y="280227"/>
                  </a:lnTo>
                  <a:lnTo>
                    <a:pt x="33266" y="278065"/>
                  </a:lnTo>
                  <a:lnTo>
                    <a:pt x="22902" y="273114"/>
                  </a:lnTo>
                  <a:lnTo>
                    <a:pt x="8266" y="258255"/>
                  </a:lnTo>
                  <a:lnTo>
                    <a:pt x="981" y="233713"/>
                  </a:lnTo>
                  <a:lnTo>
                    <a:pt x="0" y="190130"/>
                  </a:lnTo>
                  <a:lnTo>
                    <a:pt x="4560" y="133483"/>
                  </a:lnTo>
                  <a:lnTo>
                    <a:pt x="22201" y="71520"/>
                  </a:lnTo>
                  <a:lnTo>
                    <a:pt x="34674" y="10091"/>
                  </a:lnTo>
                  <a:lnTo>
                    <a:pt x="372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21844" y="40324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27251" y="3748145"/>
              <a:ext cx="290694" cy="385207"/>
            </a:xfrm>
            <a:custGeom>
              <a:avLst/>
              <a:gdLst/>
              <a:ahLst/>
              <a:cxnLst/>
              <a:rect l="0" t="0" r="0" b="0"/>
              <a:pathLst>
                <a:path w="290694" h="385207">
                  <a:moveTo>
                    <a:pt x="63049" y="0"/>
                  </a:moveTo>
                  <a:lnTo>
                    <a:pt x="33741" y="34897"/>
                  </a:lnTo>
                  <a:lnTo>
                    <a:pt x="1816" y="95047"/>
                  </a:lnTo>
                  <a:lnTo>
                    <a:pt x="0" y="99629"/>
                  </a:lnTo>
                  <a:lnTo>
                    <a:pt x="1129" y="100345"/>
                  </a:lnTo>
                  <a:lnTo>
                    <a:pt x="4222" y="98482"/>
                  </a:lnTo>
                  <a:lnTo>
                    <a:pt x="36409" y="42269"/>
                  </a:lnTo>
                  <a:lnTo>
                    <a:pt x="49649" y="26195"/>
                  </a:lnTo>
                  <a:lnTo>
                    <a:pt x="75846" y="9581"/>
                  </a:lnTo>
                  <a:lnTo>
                    <a:pt x="98762" y="7378"/>
                  </a:lnTo>
                  <a:lnTo>
                    <a:pt x="111424" y="8428"/>
                  </a:lnTo>
                  <a:lnTo>
                    <a:pt x="131733" y="18953"/>
                  </a:lnTo>
                  <a:lnTo>
                    <a:pt x="140423" y="26674"/>
                  </a:lnTo>
                  <a:lnTo>
                    <a:pt x="150080" y="47730"/>
                  </a:lnTo>
                  <a:lnTo>
                    <a:pt x="153203" y="72686"/>
                  </a:lnTo>
                  <a:lnTo>
                    <a:pt x="142699" y="135119"/>
                  </a:lnTo>
                  <a:lnTo>
                    <a:pt x="127334" y="162348"/>
                  </a:lnTo>
                  <a:lnTo>
                    <a:pt x="124622" y="164384"/>
                  </a:lnTo>
                  <a:lnTo>
                    <a:pt x="123985" y="162231"/>
                  </a:lnTo>
                  <a:lnTo>
                    <a:pt x="124730" y="157287"/>
                  </a:lnTo>
                  <a:lnTo>
                    <a:pt x="128736" y="155161"/>
                  </a:lnTo>
                  <a:lnTo>
                    <a:pt x="175641" y="157332"/>
                  </a:lnTo>
                  <a:lnTo>
                    <a:pt x="209494" y="168929"/>
                  </a:lnTo>
                  <a:lnTo>
                    <a:pt x="258881" y="207410"/>
                  </a:lnTo>
                  <a:lnTo>
                    <a:pt x="280431" y="228221"/>
                  </a:lnTo>
                  <a:lnTo>
                    <a:pt x="288345" y="248440"/>
                  </a:lnTo>
                  <a:lnTo>
                    <a:pt x="290693" y="271854"/>
                  </a:lnTo>
                  <a:lnTo>
                    <a:pt x="287837" y="293959"/>
                  </a:lnTo>
                  <a:lnTo>
                    <a:pt x="274062" y="326135"/>
                  </a:lnTo>
                  <a:lnTo>
                    <a:pt x="249574" y="352306"/>
                  </a:lnTo>
                  <a:lnTo>
                    <a:pt x="214502" y="374878"/>
                  </a:lnTo>
                  <a:lnTo>
                    <a:pt x="174474" y="385206"/>
                  </a:lnTo>
                  <a:lnTo>
                    <a:pt x="150006" y="381383"/>
                  </a:lnTo>
                  <a:lnTo>
                    <a:pt x="119620" y="366076"/>
                  </a:lnTo>
                  <a:lnTo>
                    <a:pt x="77042" y="332410"/>
                  </a:lnTo>
                  <a:lnTo>
                    <a:pt x="6304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5284" y="4327212"/>
            <a:ext cx="4308376" cy="494841"/>
            <a:chOff x="105284" y="4327212"/>
            <a:chExt cx="4308376" cy="494841"/>
          </a:xfrm>
        </p:grpSpPr>
        <p:sp>
          <p:nvSpPr>
            <p:cNvPr id="72" name="Freeform 71"/>
            <p:cNvSpPr/>
            <p:nvPr/>
          </p:nvSpPr>
          <p:spPr>
            <a:xfrm>
              <a:off x="105284" y="462201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9635" y="4471509"/>
              <a:ext cx="223772" cy="266388"/>
            </a:xfrm>
            <a:custGeom>
              <a:avLst/>
              <a:gdLst/>
              <a:ahLst/>
              <a:cxnLst/>
              <a:rect l="0" t="0" r="0" b="0"/>
              <a:pathLst>
                <a:path w="223772" h="266388">
                  <a:moveTo>
                    <a:pt x="8333" y="255786"/>
                  </a:moveTo>
                  <a:lnTo>
                    <a:pt x="8333" y="197169"/>
                  </a:lnTo>
                  <a:lnTo>
                    <a:pt x="7164" y="142995"/>
                  </a:lnTo>
                  <a:lnTo>
                    <a:pt x="0" y="87234"/>
                  </a:lnTo>
                  <a:lnTo>
                    <a:pt x="1575" y="48307"/>
                  </a:lnTo>
                  <a:lnTo>
                    <a:pt x="12588" y="3713"/>
                  </a:lnTo>
                  <a:lnTo>
                    <a:pt x="15849" y="0"/>
                  </a:lnTo>
                  <a:lnTo>
                    <a:pt x="19193" y="1034"/>
                  </a:lnTo>
                  <a:lnTo>
                    <a:pt x="38554" y="33499"/>
                  </a:lnTo>
                  <a:lnTo>
                    <a:pt x="57673" y="84972"/>
                  </a:lnTo>
                  <a:lnTo>
                    <a:pt x="85887" y="143320"/>
                  </a:lnTo>
                  <a:lnTo>
                    <a:pt x="119319" y="199645"/>
                  </a:lnTo>
                  <a:lnTo>
                    <a:pt x="149623" y="243397"/>
                  </a:lnTo>
                  <a:lnTo>
                    <a:pt x="168225" y="260418"/>
                  </a:lnTo>
                  <a:lnTo>
                    <a:pt x="178099" y="264723"/>
                  </a:lnTo>
                  <a:lnTo>
                    <a:pt x="198428" y="266387"/>
                  </a:lnTo>
                  <a:lnTo>
                    <a:pt x="205253" y="261684"/>
                  </a:lnTo>
                  <a:lnTo>
                    <a:pt x="209803" y="253869"/>
                  </a:lnTo>
                  <a:lnTo>
                    <a:pt x="223771" y="201721"/>
                  </a:lnTo>
                  <a:lnTo>
                    <a:pt x="220211" y="149527"/>
                  </a:lnTo>
                  <a:lnTo>
                    <a:pt x="213573" y="94156"/>
                  </a:lnTo>
                  <a:lnTo>
                    <a:pt x="200726" y="36612"/>
                  </a:lnTo>
                  <a:lnTo>
                    <a:pt x="197846" y="24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8341" y="4527007"/>
              <a:ext cx="130240" cy="210817"/>
            </a:xfrm>
            <a:custGeom>
              <a:avLst/>
              <a:gdLst/>
              <a:ahLst/>
              <a:cxnLst/>
              <a:rect l="0" t="0" r="0" b="0"/>
              <a:pathLst>
                <a:path w="130240" h="210817">
                  <a:moveTo>
                    <a:pt x="3897" y="105531"/>
                  </a:moveTo>
                  <a:lnTo>
                    <a:pt x="31453" y="98296"/>
                  </a:lnTo>
                  <a:lnTo>
                    <a:pt x="71073" y="93639"/>
                  </a:lnTo>
                  <a:lnTo>
                    <a:pt x="90685" y="84258"/>
                  </a:lnTo>
                  <a:lnTo>
                    <a:pt x="104080" y="69170"/>
                  </a:lnTo>
                  <a:lnTo>
                    <a:pt x="109290" y="60234"/>
                  </a:lnTo>
                  <a:lnTo>
                    <a:pt x="111960" y="40945"/>
                  </a:lnTo>
                  <a:lnTo>
                    <a:pt x="111034" y="30889"/>
                  </a:lnTo>
                  <a:lnTo>
                    <a:pt x="100646" y="13475"/>
                  </a:lnTo>
                  <a:lnTo>
                    <a:pt x="92963" y="5556"/>
                  </a:lnTo>
                  <a:lnTo>
                    <a:pt x="83161" y="1447"/>
                  </a:lnTo>
                  <a:lnTo>
                    <a:pt x="59793" y="0"/>
                  </a:lnTo>
                  <a:lnTo>
                    <a:pt x="40048" y="6376"/>
                  </a:lnTo>
                  <a:lnTo>
                    <a:pt x="31507" y="11352"/>
                  </a:lnTo>
                  <a:lnTo>
                    <a:pt x="18898" y="26239"/>
                  </a:lnTo>
                  <a:lnTo>
                    <a:pt x="1271" y="64392"/>
                  </a:lnTo>
                  <a:lnTo>
                    <a:pt x="0" y="84908"/>
                  </a:lnTo>
                  <a:lnTo>
                    <a:pt x="8716" y="126674"/>
                  </a:lnTo>
                  <a:lnTo>
                    <a:pt x="23912" y="163789"/>
                  </a:lnTo>
                  <a:lnTo>
                    <a:pt x="39699" y="181337"/>
                  </a:lnTo>
                  <a:lnTo>
                    <a:pt x="78429" y="202134"/>
                  </a:lnTo>
                  <a:lnTo>
                    <a:pt x="130239" y="210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4057" y="4569156"/>
              <a:ext cx="188265" cy="156304"/>
            </a:xfrm>
            <a:custGeom>
              <a:avLst/>
              <a:gdLst/>
              <a:ahLst/>
              <a:cxnLst/>
              <a:rect l="0" t="0" r="0" b="0"/>
              <a:pathLst>
                <a:path w="188265" h="156304">
                  <a:moveTo>
                    <a:pt x="82979" y="105497"/>
                  </a:moveTo>
                  <a:lnTo>
                    <a:pt x="97633" y="61534"/>
                  </a:lnTo>
                  <a:lnTo>
                    <a:pt x="94951" y="41504"/>
                  </a:lnTo>
                  <a:lnTo>
                    <a:pt x="80287" y="13616"/>
                  </a:lnTo>
                  <a:lnTo>
                    <a:pt x="74165" y="5639"/>
                  </a:lnTo>
                  <a:lnTo>
                    <a:pt x="66575" y="1490"/>
                  </a:lnTo>
                  <a:lnTo>
                    <a:pt x="48782" y="0"/>
                  </a:lnTo>
                  <a:lnTo>
                    <a:pt x="32295" y="6356"/>
                  </a:lnTo>
                  <a:lnTo>
                    <a:pt x="24623" y="11327"/>
                  </a:lnTo>
                  <a:lnTo>
                    <a:pt x="12979" y="26209"/>
                  </a:lnTo>
                  <a:lnTo>
                    <a:pt x="5075" y="45691"/>
                  </a:lnTo>
                  <a:lnTo>
                    <a:pt x="0" y="96326"/>
                  </a:lnTo>
                  <a:lnTo>
                    <a:pt x="1646" y="122478"/>
                  </a:lnTo>
                  <a:lnTo>
                    <a:pt x="10176" y="145800"/>
                  </a:lnTo>
                  <a:lnTo>
                    <a:pt x="16896" y="152252"/>
                  </a:lnTo>
                  <a:lnTo>
                    <a:pt x="24886" y="155385"/>
                  </a:lnTo>
                  <a:lnTo>
                    <a:pt x="33722" y="156303"/>
                  </a:lnTo>
                  <a:lnTo>
                    <a:pt x="49778" y="151084"/>
                  </a:lnTo>
                  <a:lnTo>
                    <a:pt x="57336" y="146417"/>
                  </a:lnTo>
                  <a:lnTo>
                    <a:pt x="68852" y="131872"/>
                  </a:lnTo>
                  <a:lnTo>
                    <a:pt x="76700" y="112540"/>
                  </a:lnTo>
                  <a:lnTo>
                    <a:pt x="80188" y="88350"/>
                  </a:lnTo>
                  <a:lnTo>
                    <a:pt x="82288" y="83537"/>
                  </a:lnTo>
                  <a:lnTo>
                    <a:pt x="84858" y="83838"/>
                  </a:lnTo>
                  <a:lnTo>
                    <a:pt x="90833" y="93531"/>
                  </a:lnTo>
                  <a:lnTo>
                    <a:pt x="107320" y="125230"/>
                  </a:lnTo>
                  <a:lnTo>
                    <a:pt x="113245" y="132690"/>
                  </a:lnTo>
                  <a:lnTo>
                    <a:pt x="132305" y="140979"/>
                  </a:lnTo>
                  <a:lnTo>
                    <a:pt x="188264" y="147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42321" y="47167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073906" y="4516725"/>
              <a:ext cx="52644" cy="181401"/>
            </a:xfrm>
            <a:custGeom>
              <a:avLst/>
              <a:gdLst/>
              <a:ahLst/>
              <a:cxnLst/>
              <a:rect l="0" t="0" r="0" b="0"/>
              <a:pathLst>
                <a:path w="52644" h="181401">
                  <a:moveTo>
                    <a:pt x="0" y="94757"/>
                  </a:moveTo>
                  <a:lnTo>
                    <a:pt x="0" y="117113"/>
                  </a:lnTo>
                  <a:lnTo>
                    <a:pt x="11179" y="147784"/>
                  </a:lnTo>
                  <a:lnTo>
                    <a:pt x="29309" y="179099"/>
                  </a:lnTo>
                  <a:lnTo>
                    <a:pt x="32407" y="181400"/>
                  </a:lnTo>
                  <a:lnTo>
                    <a:pt x="33303" y="178255"/>
                  </a:lnTo>
                  <a:lnTo>
                    <a:pt x="20284" y="125354"/>
                  </a:lnTo>
                  <a:lnTo>
                    <a:pt x="4578" y="72399"/>
                  </a:lnTo>
                  <a:lnTo>
                    <a:pt x="2035" y="46996"/>
                  </a:lnTo>
                  <a:lnTo>
                    <a:pt x="7144" y="26346"/>
                  </a:lnTo>
                  <a:lnTo>
                    <a:pt x="11781" y="17564"/>
                  </a:lnTo>
                  <a:lnTo>
                    <a:pt x="18383" y="11709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89720" y="4573879"/>
              <a:ext cx="95602" cy="153417"/>
            </a:xfrm>
            <a:custGeom>
              <a:avLst/>
              <a:gdLst/>
              <a:ahLst/>
              <a:cxnLst/>
              <a:rect l="0" t="0" r="0" b="0"/>
              <a:pathLst>
                <a:path w="95602" h="153417">
                  <a:moveTo>
                    <a:pt x="0" y="69188"/>
                  </a:moveTo>
                  <a:lnTo>
                    <a:pt x="16767" y="74777"/>
                  </a:lnTo>
                  <a:lnTo>
                    <a:pt x="34358" y="74402"/>
                  </a:lnTo>
                  <a:lnTo>
                    <a:pt x="53875" y="69165"/>
                  </a:lnTo>
                  <a:lnTo>
                    <a:pt x="74247" y="59039"/>
                  </a:lnTo>
                  <a:lnTo>
                    <a:pt x="88761" y="43620"/>
                  </a:lnTo>
                  <a:lnTo>
                    <a:pt x="94269" y="34595"/>
                  </a:lnTo>
                  <a:lnTo>
                    <a:pt x="95601" y="26239"/>
                  </a:lnTo>
                  <a:lnTo>
                    <a:pt x="94150" y="18329"/>
                  </a:lnTo>
                  <a:lnTo>
                    <a:pt x="90842" y="10715"/>
                  </a:lnTo>
                  <a:lnTo>
                    <a:pt x="83958" y="5640"/>
                  </a:lnTo>
                  <a:lnTo>
                    <a:pt x="63831" y="0"/>
                  </a:lnTo>
                  <a:lnTo>
                    <a:pt x="54252" y="836"/>
                  </a:lnTo>
                  <a:lnTo>
                    <a:pt x="37370" y="8004"/>
                  </a:lnTo>
                  <a:lnTo>
                    <a:pt x="14712" y="25193"/>
                  </a:lnTo>
                  <a:lnTo>
                    <a:pt x="6538" y="44566"/>
                  </a:lnTo>
                  <a:lnTo>
                    <a:pt x="4076" y="67603"/>
                  </a:lnTo>
                  <a:lnTo>
                    <a:pt x="6880" y="89541"/>
                  </a:lnTo>
                  <a:lnTo>
                    <a:pt x="20626" y="121622"/>
                  </a:lnTo>
                  <a:lnTo>
                    <a:pt x="36073" y="136556"/>
                  </a:lnTo>
                  <a:lnTo>
                    <a:pt x="58261" y="148420"/>
                  </a:lnTo>
                  <a:lnTo>
                    <a:pt x="73699" y="153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60367" y="4563778"/>
              <a:ext cx="111883" cy="163518"/>
            </a:xfrm>
            <a:custGeom>
              <a:avLst/>
              <a:gdLst/>
              <a:ahLst/>
              <a:cxnLst/>
              <a:rect l="0" t="0" r="0" b="0"/>
              <a:pathLst>
                <a:path w="111883" h="163518">
                  <a:moveTo>
                    <a:pt x="71508" y="5589"/>
                  </a:moveTo>
                  <a:lnTo>
                    <a:pt x="54741" y="0"/>
                  </a:lnTo>
                  <a:lnTo>
                    <a:pt x="37150" y="3495"/>
                  </a:lnTo>
                  <a:lnTo>
                    <a:pt x="10635" y="18617"/>
                  </a:lnTo>
                  <a:lnTo>
                    <a:pt x="2850" y="24803"/>
                  </a:lnTo>
                  <a:lnTo>
                    <a:pt x="0" y="31267"/>
                  </a:lnTo>
                  <a:lnTo>
                    <a:pt x="439" y="37915"/>
                  </a:lnTo>
                  <a:lnTo>
                    <a:pt x="3072" y="44687"/>
                  </a:lnTo>
                  <a:lnTo>
                    <a:pt x="18475" y="55332"/>
                  </a:lnTo>
                  <a:lnTo>
                    <a:pt x="78692" y="75398"/>
                  </a:lnTo>
                  <a:lnTo>
                    <a:pt x="101607" y="82629"/>
                  </a:lnTo>
                  <a:lnTo>
                    <a:pt x="107952" y="89705"/>
                  </a:lnTo>
                  <a:lnTo>
                    <a:pt x="111012" y="99101"/>
                  </a:lnTo>
                  <a:lnTo>
                    <a:pt x="111882" y="110044"/>
                  </a:lnTo>
                  <a:lnTo>
                    <a:pt x="108953" y="118510"/>
                  </a:lnTo>
                  <a:lnTo>
                    <a:pt x="96339" y="131036"/>
                  </a:lnTo>
                  <a:lnTo>
                    <a:pt x="39330" y="156111"/>
                  </a:lnTo>
                  <a:lnTo>
                    <a:pt x="18866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29066" y="4411440"/>
              <a:ext cx="29152" cy="284270"/>
            </a:xfrm>
            <a:custGeom>
              <a:avLst/>
              <a:gdLst/>
              <a:ahLst/>
              <a:cxnLst/>
              <a:rect l="0" t="0" r="0" b="0"/>
              <a:pathLst>
                <a:path w="29152" h="284270">
                  <a:moveTo>
                    <a:pt x="18623" y="0"/>
                  </a:moveTo>
                  <a:lnTo>
                    <a:pt x="3969" y="53028"/>
                  </a:lnTo>
                  <a:lnTo>
                    <a:pt x="0" y="103238"/>
                  </a:lnTo>
                  <a:lnTo>
                    <a:pt x="12387" y="166569"/>
                  </a:lnTo>
                  <a:lnTo>
                    <a:pt x="20921" y="229183"/>
                  </a:lnTo>
                  <a:lnTo>
                    <a:pt x="2915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31875" y="4569367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0368" y="0"/>
                  </a:lnTo>
                  <a:lnTo>
                    <a:pt x="67364" y="2340"/>
                  </a:lnTo>
                  <a:lnTo>
                    <a:pt x="25005" y="197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00373" y="4432497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0" y="0"/>
                  </a:moveTo>
                  <a:lnTo>
                    <a:pt x="3119" y="42692"/>
                  </a:lnTo>
                  <a:lnTo>
                    <a:pt x="17958" y="104408"/>
                  </a:lnTo>
                  <a:lnTo>
                    <a:pt x="31666" y="166550"/>
                  </a:lnTo>
                  <a:lnTo>
                    <a:pt x="45639" y="224231"/>
                  </a:lnTo>
                  <a:lnTo>
                    <a:pt x="57325" y="265261"/>
                  </a:lnTo>
                  <a:lnTo>
                    <a:pt x="55503" y="260613"/>
                  </a:lnTo>
                  <a:lnTo>
                    <a:pt x="49899" y="202703"/>
                  </a:lnTo>
                  <a:lnTo>
                    <a:pt x="47304" y="191287"/>
                  </a:lnTo>
                  <a:lnTo>
                    <a:pt x="49083" y="184847"/>
                  </a:lnTo>
                  <a:lnTo>
                    <a:pt x="53779" y="181723"/>
                  </a:lnTo>
                  <a:lnTo>
                    <a:pt x="60419" y="180810"/>
                  </a:lnTo>
                  <a:lnTo>
                    <a:pt x="74036" y="186035"/>
                  </a:lnTo>
                  <a:lnTo>
                    <a:pt x="87887" y="197326"/>
                  </a:lnTo>
                  <a:lnTo>
                    <a:pt x="107669" y="223414"/>
                  </a:lnTo>
                  <a:lnTo>
                    <a:pt x="132954" y="282133"/>
                  </a:lnTo>
                  <a:lnTo>
                    <a:pt x="14739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68829" y="4611482"/>
              <a:ext cx="91823" cy="146058"/>
            </a:xfrm>
            <a:custGeom>
              <a:avLst/>
              <a:gdLst/>
              <a:ahLst/>
              <a:cxnLst/>
              <a:rect l="0" t="0" r="0" b="0"/>
              <a:pathLst>
                <a:path w="91823" h="146058">
                  <a:moveTo>
                    <a:pt x="0" y="31585"/>
                  </a:moveTo>
                  <a:lnTo>
                    <a:pt x="11178" y="42763"/>
                  </a:lnTo>
                  <a:lnTo>
                    <a:pt x="16666" y="60730"/>
                  </a:lnTo>
                  <a:lnTo>
                    <a:pt x="28884" y="115492"/>
                  </a:lnTo>
                  <a:lnTo>
                    <a:pt x="35454" y="136727"/>
                  </a:lnTo>
                  <a:lnTo>
                    <a:pt x="41183" y="142624"/>
                  </a:lnTo>
                  <a:lnTo>
                    <a:pt x="48512" y="145385"/>
                  </a:lnTo>
                  <a:lnTo>
                    <a:pt x="56908" y="146057"/>
                  </a:lnTo>
                  <a:lnTo>
                    <a:pt x="72476" y="140563"/>
                  </a:lnTo>
                  <a:lnTo>
                    <a:pt x="79902" y="135823"/>
                  </a:lnTo>
                  <a:lnTo>
                    <a:pt x="84854" y="127983"/>
                  </a:lnTo>
                  <a:lnTo>
                    <a:pt x="91822" y="93423"/>
                  </a:lnTo>
                  <a:lnTo>
                    <a:pt x="91057" y="3617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53057" y="4599887"/>
              <a:ext cx="168457" cy="132964"/>
            </a:xfrm>
            <a:custGeom>
              <a:avLst/>
              <a:gdLst/>
              <a:ahLst/>
              <a:cxnLst/>
              <a:rect l="0" t="0" r="0" b="0"/>
              <a:pathLst>
                <a:path w="168457" h="132964">
                  <a:moveTo>
                    <a:pt x="0" y="11595"/>
                  </a:moveTo>
                  <a:lnTo>
                    <a:pt x="34746" y="48681"/>
                  </a:lnTo>
                  <a:lnTo>
                    <a:pt x="59322" y="106834"/>
                  </a:lnTo>
                  <a:lnTo>
                    <a:pt x="66530" y="127622"/>
                  </a:lnTo>
                  <a:lnTo>
                    <a:pt x="66580" y="132230"/>
                  </a:lnTo>
                  <a:lnTo>
                    <a:pt x="64274" y="132963"/>
                  </a:lnTo>
                  <a:lnTo>
                    <a:pt x="60396" y="131111"/>
                  </a:lnTo>
                  <a:lnTo>
                    <a:pt x="56088" y="116576"/>
                  </a:lnTo>
                  <a:lnTo>
                    <a:pt x="53096" y="55792"/>
                  </a:lnTo>
                  <a:lnTo>
                    <a:pt x="52844" y="28508"/>
                  </a:lnTo>
                  <a:lnTo>
                    <a:pt x="56286" y="18191"/>
                  </a:lnTo>
                  <a:lnTo>
                    <a:pt x="69470" y="3608"/>
                  </a:lnTo>
                  <a:lnTo>
                    <a:pt x="77898" y="421"/>
                  </a:lnTo>
                  <a:lnTo>
                    <a:pt x="96622" y="0"/>
                  </a:lnTo>
                  <a:lnTo>
                    <a:pt x="105359" y="3864"/>
                  </a:lnTo>
                  <a:lnTo>
                    <a:pt x="121305" y="17517"/>
                  </a:lnTo>
                  <a:lnTo>
                    <a:pt x="137848" y="44935"/>
                  </a:lnTo>
                  <a:lnTo>
                    <a:pt x="153917" y="82131"/>
                  </a:lnTo>
                  <a:lnTo>
                    <a:pt x="168456" y="95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56657" y="4435199"/>
              <a:ext cx="110643" cy="323758"/>
            </a:xfrm>
            <a:custGeom>
              <a:avLst/>
              <a:gdLst/>
              <a:ahLst/>
              <a:cxnLst/>
              <a:rect l="0" t="0" r="0" b="0"/>
              <a:pathLst>
                <a:path w="110643" h="323758">
                  <a:moveTo>
                    <a:pt x="80669" y="207868"/>
                  </a:moveTo>
                  <a:lnTo>
                    <a:pt x="63901" y="202279"/>
                  </a:lnTo>
                  <a:lnTo>
                    <a:pt x="31117" y="204392"/>
                  </a:lnTo>
                  <a:lnTo>
                    <a:pt x="21898" y="209060"/>
                  </a:lnTo>
                  <a:lnTo>
                    <a:pt x="8535" y="223606"/>
                  </a:lnTo>
                  <a:lnTo>
                    <a:pt x="1816" y="244888"/>
                  </a:lnTo>
                  <a:lnTo>
                    <a:pt x="0" y="268775"/>
                  </a:lnTo>
                  <a:lnTo>
                    <a:pt x="3092" y="291090"/>
                  </a:lnTo>
                  <a:lnTo>
                    <a:pt x="11485" y="309586"/>
                  </a:lnTo>
                  <a:lnTo>
                    <a:pt x="16999" y="317794"/>
                  </a:lnTo>
                  <a:lnTo>
                    <a:pt x="26524" y="322096"/>
                  </a:lnTo>
                  <a:lnTo>
                    <a:pt x="52705" y="323757"/>
                  </a:lnTo>
                  <a:lnTo>
                    <a:pt x="63196" y="319052"/>
                  </a:lnTo>
                  <a:lnTo>
                    <a:pt x="77973" y="301347"/>
                  </a:lnTo>
                  <a:lnTo>
                    <a:pt x="100909" y="246694"/>
                  </a:lnTo>
                  <a:lnTo>
                    <a:pt x="110013" y="193180"/>
                  </a:lnTo>
                  <a:lnTo>
                    <a:pt x="110642" y="130314"/>
                  </a:lnTo>
                  <a:lnTo>
                    <a:pt x="100714" y="74742"/>
                  </a:lnTo>
                  <a:lnTo>
                    <a:pt x="82875" y="20018"/>
                  </a:lnTo>
                  <a:lnTo>
                    <a:pt x="71511" y="3106"/>
                  </a:lnTo>
                  <a:lnTo>
                    <a:pt x="65205" y="0"/>
                  </a:lnTo>
                  <a:lnTo>
                    <a:pt x="58661" y="269"/>
                  </a:lnTo>
                  <a:lnTo>
                    <a:pt x="51959" y="2789"/>
                  </a:lnTo>
                  <a:lnTo>
                    <a:pt x="47491" y="10317"/>
                  </a:lnTo>
                  <a:lnTo>
                    <a:pt x="42527" y="34280"/>
                  </a:lnTo>
                  <a:lnTo>
                    <a:pt x="47745" y="87748"/>
                  </a:lnTo>
                  <a:lnTo>
                    <a:pt x="63407" y="149719"/>
                  </a:lnTo>
                  <a:lnTo>
                    <a:pt x="80707" y="204023"/>
                  </a:lnTo>
                  <a:lnTo>
                    <a:pt x="91197" y="228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35522" y="4548311"/>
              <a:ext cx="38676" cy="140637"/>
            </a:xfrm>
            <a:custGeom>
              <a:avLst/>
              <a:gdLst/>
              <a:ahLst/>
              <a:cxnLst/>
              <a:rect l="0" t="0" r="0" b="0"/>
              <a:pathLst>
                <a:path w="38676" h="140637">
                  <a:moveTo>
                    <a:pt x="17617" y="84227"/>
                  </a:moveTo>
                  <a:lnTo>
                    <a:pt x="33236" y="140636"/>
                  </a:lnTo>
                  <a:lnTo>
                    <a:pt x="8170" y="83142"/>
                  </a:lnTo>
                  <a:lnTo>
                    <a:pt x="0" y="46731"/>
                  </a:lnTo>
                  <a:lnTo>
                    <a:pt x="2363" y="37003"/>
                  </a:lnTo>
                  <a:lnTo>
                    <a:pt x="7448" y="29348"/>
                  </a:lnTo>
                  <a:lnTo>
                    <a:pt x="38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95253" y="4574286"/>
              <a:ext cx="126343" cy="117115"/>
            </a:xfrm>
            <a:custGeom>
              <a:avLst/>
              <a:gdLst/>
              <a:ahLst/>
              <a:cxnLst/>
              <a:rect l="0" t="0" r="0" b="0"/>
              <a:pathLst>
                <a:path w="126343" h="117115">
                  <a:moveTo>
                    <a:pt x="0" y="79310"/>
                  </a:moveTo>
                  <a:lnTo>
                    <a:pt x="58617" y="79310"/>
                  </a:lnTo>
                  <a:lnTo>
                    <a:pt x="93407" y="68131"/>
                  </a:lnTo>
                  <a:lnTo>
                    <a:pt x="100876" y="60159"/>
                  </a:lnTo>
                  <a:lnTo>
                    <a:pt x="109175" y="38823"/>
                  </a:lnTo>
                  <a:lnTo>
                    <a:pt x="109048" y="28922"/>
                  </a:lnTo>
                  <a:lnTo>
                    <a:pt x="102669" y="11681"/>
                  </a:lnTo>
                  <a:lnTo>
                    <a:pt x="95352" y="6148"/>
                  </a:lnTo>
                  <a:lnTo>
                    <a:pt x="74744" y="0"/>
                  </a:lnTo>
                  <a:lnTo>
                    <a:pt x="65038" y="700"/>
                  </a:lnTo>
                  <a:lnTo>
                    <a:pt x="48013" y="7717"/>
                  </a:lnTo>
                  <a:lnTo>
                    <a:pt x="25275" y="24822"/>
                  </a:lnTo>
                  <a:lnTo>
                    <a:pt x="21529" y="32456"/>
                  </a:lnTo>
                  <a:lnTo>
                    <a:pt x="20487" y="50297"/>
                  </a:lnTo>
                  <a:lnTo>
                    <a:pt x="26478" y="80072"/>
                  </a:lnTo>
                  <a:lnTo>
                    <a:pt x="38674" y="97586"/>
                  </a:lnTo>
                  <a:lnTo>
                    <a:pt x="46840" y="105532"/>
                  </a:lnTo>
                  <a:lnTo>
                    <a:pt x="68391" y="114360"/>
                  </a:lnTo>
                  <a:lnTo>
                    <a:pt x="91228" y="117114"/>
                  </a:lnTo>
                  <a:lnTo>
                    <a:pt x="126342" y="110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81546" y="4386136"/>
              <a:ext cx="119035" cy="299852"/>
            </a:xfrm>
            <a:custGeom>
              <a:avLst/>
              <a:gdLst/>
              <a:ahLst/>
              <a:cxnLst/>
              <a:rect l="0" t="0" r="0" b="0"/>
              <a:pathLst>
                <a:path w="119035" h="299852">
                  <a:moveTo>
                    <a:pt x="76920" y="214817"/>
                  </a:moveTo>
                  <a:lnTo>
                    <a:pt x="58939" y="199176"/>
                  </a:lnTo>
                  <a:lnTo>
                    <a:pt x="42022" y="191098"/>
                  </a:lnTo>
                  <a:lnTo>
                    <a:pt x="33768" y="190815"/>
                  </a:lnTo>
                  <a:lnTo>
                    <a:pt x="18357" y="196741"/>
                  </a:lnTo>
                  <a:lnTo>
                    <a:pt x="6828" y="210293"/>
                  </a:lnTo>
                  <a:lnTo>
                    <a:pt x="2116" y="218820"/>
                  </a:lnTo>
                  <a:lnTo>
                    <a:pt x="0" y="237653"/>
                  </a:lnTo>
                  <a:lnTo>
                    <a:pt x="8173" y="278339"/>
                  </a:lnTo>
                  <a:lnTo>
                    <a:pt x="13542" y="286411"/>
                  </a:lnTo>
                  <a:lnTo>
                    <a:pt x="28865" y="298499"/>
                  </a:lnTo>
                  <a:lnTo>
                    <a:pt x="36694" y="299851"/>
                  </a:lnTo>
                  <a:lnTo>
                    <a:pt x="44254" y="298412"/>
                  </a:lnTo>
                  <a:lnTo>
                    <a:pt x="51633" y="295114"/>
                  </a:lnTo>
                  <a:lnTo>
                    <a:pt x="73197" y="273703"/>
                  </a:lnTo>
                  <a:lnTo>
                    <a:pt x="81115" y="251908"/>
                  </a:lnTo>
                  <a:lnTo>
                    <a:pt x="86197" y="199787"/>
                  </a:lnTo>
                  <a:lnTo>
                    <a:pt x="87201" y="144431"/>
                  </a:lnTo>
                  <a:lnTo>
                    <a:pt x="84280" y="88437"/>
                  </a:lnTo>
                  <a:lnTo>
                    <a:pt x="72785" y="32316"/>
                  </a:lnTo>
                  <a:lnTo>
                    <a:pt x="57107" y="1385"/>
                  </a:lnTo>
                  <a:lnTo>
                    <a:pt x="53183" y="0"/>
                  </a:lnTo>
                  <a:lnTo>
                    <a:pt x="50567" y="3755"/>
                  </a:lnTo>
                  <a:lnTo>
                    <a:pt x="46368" y="43404"/>
                  </a:lnTo>
                  <a:lnTo>
                    <a:pt x="53944" y="103532"/>
                  </a:lnTo>
                  <a:lnTo>
                    <a:pt x="66706" y="158563"/>
                  </a:lnTo>
                  <a:lnTo>
                    <a:pt x="85150" y="214342"/>
                  </a:lnTo>
                  <a:lnTo>
                    <a:pt x="106318" y="253717"/>
                  </a:lnTo>
                  <a:lnTo>
                    <a:pt x="119034" y="277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95336" y="4453554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8617"/>
                  </a:lnTo>
                  <a:lnTo>
                    <a:pt x="8406" y="121196"/>
                  </a:lnTo>
                  <a:lnTo>
                    <a:pt x="21331" y="183644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32165" y="453778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8254" y="0"/>
                  </a:lnTo>
                  <a:lnTo>
                    <a:pt x="1956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90093" y="4327212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14654" y="55141"/>
                  </a:lnTo>
                  <a:lnTo>
                    <a:pt x="24749" y="103555"/>
                  </a:lnTo>
                  <a:lnTo>
                    <a:pt x="38640" y="165082"/>
                  </a:lnTo>
                  <a:lnTo>
                    <a:pt x="49144" y="213990"/>
                  </a:lnTo>
                  <a:lnTo>
                    <a:pt x="60053" y="276150"/>
                  </a:lnTo>
                  <a:lnTo>
                    <a:pt x="68144" y="333228"/>
                  </a:lnTo>
                  <a:lnTo>
                    <a:pt x="69996" y="336796"/>
                  </a:lnTo>
                  <a:lnTo>
                    <a:pt x="71230" y="334495"/>
                  </a:lnTo>
                  <a:lnTo>
                    <a:pt x="73483" y="271680"/>
                  </a:lnTo>
                  <a:lnTo>
                    <a:pt x="73555" y="258329"/>
                  </a:lnTo>
                  <a:lnTo>
                    <a:pt x="78283" y="250598"/>
                  </a:lnTo>
                  <a:lnTo>
                    <a:pt x="86113" y="246615"/>
                  </a:lnTo>
                  <a:lnTo>
                    <a:pt x="96013" y="245128"/>
                  </a:lnTo>
                  <a:lnTo>
                    <a:pt x="113253" y="249716"/>
                  </a:lnTo>
                  <a:lnTo>
                    <a:pt x="121125" y="254215"/>
                  </a:lnTo>
                  <a:lnTo>
                    <a:pt x="132992" y="268572"/>
                  </a:lnTo>
                  <a:lnTo>
                    <a:pt x="157587" y="323735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53305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53305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74362" y="4643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00746" y="4464082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19" y="57265"/>
                  </a:lnTo>
                  <a:lnTo>
                    <a:pt x="11453" y="109774"/>
                  </a:lnTo>
                  <a:lnTo>
                    <a:pt x="21331" y="166667"/>
                  </a:lnTo>
                  <a:lnTo>
                    <a:pt x="28547" y="217449"/>
                  </a:lnTo>
                  <a:lnTo>
                    <a:pt x="30685" y="259012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57208" y="4495668"/>
              <a:ext cx="164596" cy="170738"/>
            </a:xfrm>
            <a:custGeom>
              <a:avLst/>
              <a:gdLst/>
              <a:ahLst/>
              <a:cxnLst/>
              <a:rect l="0" t="0" r="0" b="0"/>
              <a:pathLst>
                <a:path w="164596" h="170738">
                  <a:moveTo>
                    <a:pt x="164595" y="115814"/>
                  </a:moveTo>
                  <a:lnTo>
                    <a:pt x="109550" y="142177"/>
                  </a:lnTo>
                  <a:lnTo>
                    <a:pt x="50082" y="170123"/>
                  </a:lnTo>
                  <a:lnTo>
                    <a:pt x="40290" y="170737"/>
                  </a:lnTo>
                  <a:lnTo>
                    <a:pt x="23171" y="165180"/>
                  </a:lnTo>
                  <a:lnTo>
                    <a:pt x="17669" y="158083"/>
                  </a:lnTo>
                  <a:lnTo>
                    <a:pt x="2527" y="105537"/>
                  </a:lnTo>
                  <a:lnTo>
                    <a:pt x="2097" y="84340"/>
                  </a:lnTo>
                  <a:lnTo>
                    <a:pt x="3466" y="63221"/>
                  </a:lnTo>
                  <a:lnTo>
                    <a:pt x="0" y="32770"/>
                  </a:lnTo>
                  <a:lnTo>
                    <a:pt x="66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58673" y="47167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95544" y="4427934"/>
              <a:ext cx="273742" cy="320390"/>
            </a:xfrm>
            <a:custGeom>
              <a:avLst/>
              <a:gdLst/>
              <a:ahLst/>
              <a:cxnLst/>
              <a:rect l="0" t="0" r="0" b="0"/>
              <a:pathLst>
                <a:path w="273742" h="320390">
                  <a:moveTo>
                    <a:pt x="0" y="15092"/>
                  </a:moveTo>
                  <a:lnTo>
                    <a:pt x="43962" y="437"/>
                  </a:lnTo>
                  <a:lnTo>
                    <a:pt x="63992" y="0"/>
                  </a:lnTo>
                  <a:lnTo>
                    <a:pt x="105447" y="9251"/>
                  </a:lnTo>
                  <a:lnTo>
                    <a:pt x="131329" y="24539"/>
                  </a:lnTo>
                  <a:lnTo>
                    <a:pt x="143376" y="40347"/>
                  </a:lnTo>
                  <a:lnTo>
                    <a:pt x="176436" y="102808"/>
                  </a:lnTo>
                  <a:lnTo>
                    <a:pt x="185638" y="145586"/>
                  </a:lnTo>
                  <a:lnTo>
                    <a:pt x="194336" y="206855"/>
                  </a:lnTo>
                  <a:lnTo>
                    <a:pt x="192761" y="249855"/>
                  </a:lnTo>
                  <a:lnTo>
                    <a:pt x="179297" y="286642"/>
                  </a:lnTo>
                  <a:lnTo>
                    <a:pt x="154900" y="314180"/>
                  </a:lnTo>
                  <a:lnTo>
                    <a:pt x="145381" y="318599"/>
                  </a:lnTo>
                  <a:lnTo>
                    <a:pt x="125445" y="320389"/>
                  </a:lnTo>
                  <a:lnTo>
                    <a:pt x="108005" y="314166"/>
                  </a:lnTo>
                  <a:lnTo>
                    <a:pt x="100079" y="309231"/>
                  </a:lnTo>
                  <a:lnTo>
                    <a:pt x="94796" y="300092"/>
                  </a:lnTo>
                  <a:lnTo>
                    <a:pt x="88925" y="274340"/>
                  </a:lnTo>
                  <a:lnTo>
                    <a:pt x="91208" y="238135"/>
                  </a:lnTo>
                  <a:lnTo>
                    <a:pt x="104883" y="205181"/>
                  </a:lnTo>
                  <a:lnTo>
                    <a:pt x="123433" y="186923"/>
                  </a:lnTo>
                  <a:lnTo>
                    <a:pt x="134932" y="178779"/>
                  </a:lnTo>
                  <a:lnTo>
                    <a:pt x="157065" y="172849"/>
                  </a:lnTo>
                  <a:lnTo>
                    <a:pt x="189257" y="176088"/>
                  </a:lnTo>
                  <a:lnTo>
                    <a:pt x="221022" y="187577"/>
                  </a:lnTo>
                  <a:lnTo>
                    <a:pt x="273741" y="215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179813" y="4464222"/>
              <a:ext cx="233847" cy="357831"/>
            </a:xfrm>
            <a:custGeom>
              <a:avLst/>
              <a:gdLst/>
              <a:ahLst/>
              <a:cxnLst/>
              <a:rect l="0" t="0" r="0" b="0"/>
              <a:pathLst>
                <a:path w="233847" h="357831">
                  <a:moveTo>
                    <a:pt x="0" y="20918"/>
                  </a:moveTo>
                  <a:lnTo>
                    <a:pt x="37478" y="12584"/>
                  </a:lnTo>
                  <a:lnTo>
                    <a:pt x="88902" y="5233"/>
                  </a:lnTo>
                  <a:lnTo>
                    <a:pt x="144119" y="922"/>
                  </a:lnTo>
                  <a:lnTo>
                    <a:pt x="200087" y="71"/>
                  </a:lnTo>
                  <a:lnTo>
                    <a:pt x="214110" y="0"/>
                  </a:lnTo>
                  <a:lnTo>
                    <a:pt x="223459" y="4633"/>
                  </a:lnTo>
                  <a:lnTo>
                    <a:pt x="229691" y="12401"/>
                  </a:lnTo>
                  <a:lnTo>
                    <a:pt x="233846" y="22259"/>
                  </a:lnTo>
                  <a:lnTo>
                    <a:pt x="232223" y="48810"/>
                  </a:lnTo>
                  <a:lnTo>
                    <a:pt x="221275" y="96643"/>
                  </a:lnTo>
                  <a:lnTo>
                    <a:pt x="207095" y="154029"/>
                  </a:lnTo>
                  <a:lnTo>
                    <a:pt x="193030" y="206395"/>
                  </a:lnTo>
                  <a:lnTo>
                    <a:pt x="178986" y="261106"/>
                  </a:lnTo>
                  <a:lnTo>
                    <a:pt x="165337" y="312013"/>
                  </a:lnTo>
                  <a:lnTo>
                    <a:pt x="147399" y="357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892444" y="1747730"/>
            <a:ext cx="4109630" cy="1271675"/>
            <a:chOff x="5892444" y="1747730"/>
            <a:chExt cx="4109630" cy="1271675"/>
          </a:xfrm>
        </p:grpSpPr>
        <p:sp>
          <p:nvSpPr>
            <p:cNvPr id="101" name="Freeform 100"/>
            <p:cNvSpPr/>
            <p:nvPr/>
          </p:nvSpPr>
          <p:spPr>
            <a:xfrm>
              <a:off x="5892444" y="1747730"/>
              <a:ext cx="308842" cy="555601"/>
            </a:xfrm>
            <a:custGeom>
              <a:avLst/>
              <a:gdLst/>
              <a:ahLst/>
              <a:cxnLst/>
              <a:rect l="0" t="0" r="0" b="0"/>
              <a:pathLst>
                <a:path w="308842" h="555601">
                  <a:moveTo>
                    <a:pt x="119328" y="0"/>
                  </a:moveTo>
                  <a:lnTo>
                    <a:pt x="100199" y="56215"/>
                  </a:lnTo>
                  <a:lnTo>
                    <a:pt x="79327" y="117906"/>
                  </a:lnTo>
                  <a:lnTo>
                    <a:pt x="69182" y="180828"/>
                  </a:lnTo>
                  <a:lnTo>
                    <a:pt x="58680" y="244131"/>
                  </a:lnTo>
                  <a:lnTo>
                    <a:pt x="56655" y="298698"/>
                  </a:lnTo>
                  <a:lnTo>
                    <a:pt x="44770" y="360216"/>
                  </a:lnTo>
                  <a:lnTo>
                    <a:pt x="34846" y="406988"/>
                  </a:lnTo>
                  <a:lnTo>
                    <a:pt x="21012" y="468907"/>
                  </a:lnTo>
                  <a:lnTo>
                    <a:pt x="7014" y="522169"/>
                  </a:lnTo>
                  <a:lnTo>
                    <a:pt x="0" y="545591"/>
                  </a:lnTo>
                  <a:lnTo>
                    <a:pt x="1172" y="552070"/>
                  </a:lnTo>
                  <a:lnTo>
                    <a:pt x="5463" y="555220"/>
                  </a:lnTo>
                  <a:lnTo>
                    <a:pt x="19588" y="555600"/>
                  </a:lnTo>
                  <a:lnTo>
                    <a:pt x="60372" y="543193"/>
                  </a:lnTo>
                  <a:lnTo>
                    <a:pt x="118730" y="524148"/>
                  </a:lnTo>
                  <a:lnTo>
                    <a:pt x="169324" y="512752"/>
                  </a:lnTo>
                  <a:lnTo>
                    <a:pt x="230416" y="506826"/>
                  </a:lnTo>
                  <a:lnTo>
                    <a:pt x="281304" y="505656"/>
                  </a:lnTo>
                  <a:lnTo>
                    <a:pt x="30884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03753" y="2074114"/>
              <a:ext cx="180746" cy="216277"/>
            </a:xfrm>
            <a:custGeom>
              <a:avLst/>
              <a:gdLst/>
              <a:ahLst/>
              <a:cxnLst/>
              <a:rect l="0" t="0" r="0" b="0"/>
              <a:pathLst>
                <a:path w="180746" h="216277">
                  <a:moveTo>
                    <a:pt x="123874" y="10528"/>
                  </a:moveTo>
                  <a:lnTo>
                    <a:pt x="107106" y="4939"/>
                  </a:lnTo>
                  <a:lnTo>
                    <a:pt x="74322" y="7052"/>
                  </a:lnTo>
                  <a:lnTo>
                    <a:pt x="40561" y="15087"/>
                  </a:lnTo>
                  <a:lnTo>
                    <a:pt x="32067" y="20587"/>
                  </a:lnTo>
                  <a:lnTo>
                    <a:pt x="19510" y="36056"/>
                  </a:lnTo>
                  <a:lnTo>
                    <a:pt x="5864" y="70084"/>
                  </a:lnTo>
                  <a:lnTo>
                    <a:pt x="0" y="109803"/>
                  </a:lnTo>
                  <a:lnTo>
                    <a:pt x="4868" y="134199"/>
                  </a:lnTo>
                  <a:lnTo>
                    <a:pt x="31957" y="196687"/>
                  </a:lnTo>
                  <a:lnTo>
                    <a:pt x="38029" y="204824"/>
                  </a:lnTo>
                  <a:lnTo>
                    <a:pt x="46757" y="210249"/>
                  </a:lnTo>
                  <a:lnTo>
                    <a:pt x="68932" y="216276"/>
                  </a:lnTo>
                  <a:lnTo>
                    <a:pt x="102136" y="214080"/>
                  </a:lnTo>
                  <a:lnTo>
                    <a:pt x="120452" y="202771"/>
                  </a:lnTo>
                  <a:lnTo>
                    <a:pt x="151274" y="166915"/>
                  </a:lnTo>
                  <a:lnTo>
                    <a:pt x="175503" y="107277"/>
                  </a:lnTo>
                  <a:lnTo>
                    <a:pt x="180745" y="85113"/>
                  </a:lnTo>
                  <a:lnTo>
                    <a:pt x="179175" y="63564"/>
                  </a:lnTo>
                  <a:lnTo>
                    <a:pt x="171459" y="45408"/>
                  </a:lnTo>
                  <a:lnTo>
                    <a:pt x="159061" y="29540"/>
                  </a:lnTo>
                  <a:lnTo>
                    <a:pt x="134690" y="9792"/>
                  </a:lnTo>
                  <a:lnTo>
                    <a:pt x="1133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36883" y="2084642"/>
              <a:ext cx="161720" cy="205674"/>
            </a:xfrm>
            <a:custGeom>
              <a:avLst/>
              <a:gdLst/>
              <a:ahLst/>
              <a:cxnLst/>
              <a:rect l="0" t="0" r="0" b="0"/>
              <a:pathLst>
                <a:path w="161720" h="205674">
                  <a:moveTo>
                    <a:pt x="101314" y="21057"/>
                  </a:moveTo>
                  <a:lnTo>
                    <a:pt x="70032" y="30632"/>
                  </a:lnTo>
                  <a:lnTo>
                    <a:pt x="46291" y="48591"/>
                  </a:lnTo>
                  <a:lnTo>
                    <a:pt x="10215" y="95609"/>
                  </a:lnTo>
                  <a:lnTo>
                    <a:pt x="2334" y="119312"/>
                  </a:lnTo>
                  <a:lnTo>
                    <a:pt x="0" y="144275"/>
                  </a:lnTo>
                  <a:lnTo>
                    <a:pt x="2863" y="167068"/>
                  </a:lnTo>
                  <a:lnTo>
                    <a:pt x="11154" y="185776"/>
                  </a:lnTo>
                  <a:lnTo>
                    <a:pt x="16641" y="194041"/>
                  </a:lnTo>
                  <a:lnTo>
                    <a:pt x="26148" y="199551"/>
                  </a:lnTo>
                  <a:lnTo>
                    <a:pt x="52309" y="205673"/>
                  </a:lnTo>
                  <a:lnTo>
                    <a:pt x="77194" y="202154"/>
                  </a:lnTo>
                  <a:lnTo>
                    <a:pt x="98783" y="191622"/>
                  </a:lnTo>
                  <a:lnTo>
                    <a:pt x="139123" y="151880"/>
                  </a:lnTo>
                  <a:lnTo>
                    <a:pt x="155151" y="124550"/>
                  </a:lnTo>
                  <a:lnTo>
                    <a:pt x="161719" y="88636"/>
                  </a:lnTo>
                  <a:lnTo>
                    <a:pt x="157017" y="65130"/>
                  </a:lnTo>
                  <a:lnTo>
                    <a:pt x="134933" y="21444"/>
                  </a:lnTo>
                  <a:lnTo>
                    <a:pt x="121715" y="9531"/>
                  </a:lnTo>
                  <a:lnTo>
                    <a:pt x="1013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75067" y="187407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3119" y="168761"/>
                  </a:lnTo>
                  <a:lnTo>
                    <a:pt x="8333" y="216899"/>
                  </a:lnTo>
                  <a:lnTo>
                    <a:pt x="15684" y="279281"/>
                  </a:lnTo>
                  <a:lnTo>
                    <a:pt x="19996" y="342209"/>
                  </a:lnTo>
                  <a:lnTo>
                    <a:pt x="20848" y="398486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15997" y="1989886"/>
              <a:ext cx="169641" cy="305327"/>
            </a:xfrm>
            <a:custGeom>
              <a:avLst/>
              <a:gdLst/>
              <a:ahLst/>
              <a:cxnLst/>
              <a:rect l="0" t="0" r="0" b="0"/>
              <a:pathLst>
                <a:path w="169641" h="305327">
                  <a:moveTo>
                    <a:pt x="95941" y="0"/>
                  </a:moveTo>
                  <a:lnTo>
                    <a:pt x="53279" y="54114"/>
                  </a:lnTo>
                  <a:lnTo>
                    <a:pt x="11665" y="115942"/>
                  </a:lnTo>
                  <a:lnTo>
                    <a:pt x="4662" y="126428"/>
                  </a:lnTo>
                  <a:lnTo>
                    <a:pt x="0" y="147437"/>
                  </a:lnTo>
                  <a:lnTo>
                    <a:pt x="395" y="157953"/>
                  </a:lnTo>
                  <a:lnTo>
                    <a:pt x="7073" y="175876"/>
                  </a:lnTo>
                  <a:lnTo>
                    <a:pt x="30423" y="206446"/>
                  </a:lnTo>
                  <a:lnTo>
                    <a:pt x="84294" y="245194"/>
                  </a:lnTo>
                  <a:lnTo>
                    <a:pt x="145366" y="291020"/>
                  </a:lnTo>
                  <a:lnTo>
                    <a:pt x="16964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04240" y="2080703"/>
              <a:ext cx="228880" cy="214510"/>
            </a:xfrm>
            <a:custGeom>
              <a:avLst/>
              <a:gdLst/>
              <a:ahLst/>
              <a:cxnLst/>
              <a:rect l="0" t="0" r="0" b="0"/>
              <a:pathLst>
                <a:path w="228880" h="214510">
                  <a:moveTo>
                    <a:pt x="186765" y="109224"/>
                  </a:moveTo>
                  <a:lnTo>
                    <a:pt x="167637" y="46966"/>
                  </a:lnTo>
                  <a:lnTo>
                    <a:pt x="156427" y="30471"/>
                  </a:lnTo>
                  <a:lnTo>
                    <a:pt x="140526" y="18461"/>
                  </a:lnTo>
                  <a:lnTo>
                    <a:pt x="101722" y="1218"/>
                  </a:lnTo>
                  <a:lnTo>
                    <a:pt x="81118" y="0"/>
                  </a:lnTo>
                  <a:lnTo>
                    <a:pt x="61432" y="4528"/>
                  </a:lnTo>
                  <a:lnTo>
                    <a:pt x="44884" y="14339"/>
                  </a:lnTo>
                  <a:lnTo>
                    <a:pt x="22413" y="38606"/>
                  </a:lnTo>
                  <a:lnTo>
                    <a:pt x="6526" y="73612"/>
                  </a:lnTo>
                  <a:lnTo>
                    <a:pt x="0" y="113620"/>
                  </a:lnTo>
                  <a:lnTo>
                    <a:pt x="3655" y="149521"/>
                  </a:lnTo>
                  <a:lnTo>
                    <a:pt x="17737" y="182385"/>
                  </a:lnTo>
                  <a:lnTo>
                    <a:pt x="36382" y="200622"/>
                  </a:lnTo>
                  <a:lnTo>
                    <a:pt x="47905" y="208760"/>
                  </a:lnTo>
                  <a:lnTo>
                    <a:pt x="59097" y="211846"/>
                  </a:lnTo>
                  <a:lnTo>
                    <a:pt x="80891" y="209036"/>
                  </a:lnTo>
                  <a:lnTo>
                    <a:pt x="107302" y="194300"/>
                  </a:lnTo>
                  <a:lnTo>
                    <a:pt x="119472" y="172382"/>
                  </a:lnTo>
                  <a:lnTo>
                    <a:pt x="129782" y="130277"/>
                  </a:lnTo>
                  <a:lnTo>
                    <a:pt x="131023" y="110392"/>
                  </a:lnTo>
                  <a:lnTo>
                    <a:pt x="129716" y="110003"/>
                  </a:lnTo>
                  <a:lnTo>
                    <a:pt x="127676" y="113253"/>
                  </a:lnTo>
                  <a:lnTo>
                    <a:pt x="128527" y="126222"/>
                  </a:lnTo>
                  <a:lnTo>
                    <a:pt x="133975" y="143685"/>
                  </a:lnTo>
                  <a:lnTo>
                    <a:pt x="156537" y="180372"/>
                  </a:lnTo>
                  <a:lnTo>
                    <a:pt x="170990" y="194658"/>
                  </a:lnTo>
                  <a:lnTo>
                    <a:pt x="197689" y="208107"/>
                  </a:lnTo>
                  <a:lnTo>
                    <a:pt x="228879" y="214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85932" y="1831958"/>
              <a:ext cx="31416" cy="463255"/>
            </a:xfrm>
            <a:custGeom>
              <a:avLst/>
              <a:gdLst/>
              <a:ahLst/>
              <a:cxnLst/>
              <a:rect l="0" t="0" r="0" b="0"/>
              <a:pathLst>
                <a:path w="31416" h="463255">
                  <a:moveTo>
                    <a:pt x="20887" y="0"/>
                  </a:moveTo>
                  <a:lnTo>
                    <a:pt x="9708" y="11178"/>
                  </a:lnTo>
                  <a:lnTo>
                    <a:pt x="4220" y="32264"/>
                  </a:lnTo>
                  <a:lnTo>
                    <a:pt x="1130" y="80140"/>
                  </a:lnTo>
                  <a:lnTo>
                    <a:pt x="214" y="141898"/>
                  </a:lnTo>
                  <a:lnTo>
                    <a:pt x="0" y="187068"/>
                  </a:lnTo>
                  <a:lnTo>
                    <a:pt x="1050" y="249620"/>
                  </a:lnTo>
                  <a:lnTo>
                    <a:pt x="7081" y="301169"/>
                  </a:lnTo>
                  <a:lnTo>
                    <a:pt x="10556" y="357517"/>
                  </a:lnTo>
                  <a:lnTo>
                    <a:pt x="21619" y="416545"/>
                  </a:lnTo>
                  <a:lnTo>
                    <a:pt x="3141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27834" y="2042528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20713" y="14654"/>
                  </a:lnTo>
                  <a:lnTo>
                    <a:pt x="167042" y="24749"/>
                  </a:lnTo>
                  <a:lnTo>
                    <a:pt x="122594" y="31667"/>
                  </a:lnTo>
                  <a:lnTo>
                    <a:pt x="77882" y="38641"/>
                  </a:lnTo>
                  <a:lnTo>
                    <a:pt x="17116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81034" y="1905658"/>
              <a:ext cx="31153" cy="452726"/>
            </a:xfrm>
            <a:custGeom>
              <a:avLst/>
              <a:gdLst/>
              <a:ahLst/>
              <a:cxnLst/>
              <a:rect l="0" t="0" r="0" b="0"/>
              <a:pathLst>
                <a:path w="31153" h="452726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46964"/>
                  </a:lnTo>
                  <a:lnTo>
                    <a:pt x="8670" y="199262"/>
                  </a:lnTo>
                  <a:lnTo>
                    <a:pt x="17049" y="251620"/>
                  </a:lnTo>
                  <a:lnTo>
                    <a:pt x="23037" y="305809"/>
                  </a:lnTo>
                  <a:lnTo>
                    <a:pt x="29549" y="367163"/>
                  </a:lnTo>
                  <a:lnTo>
                    <a:pt x="30836" y="423692"/>
                  </a:lnTo>
                  <a:lnTo>
                    <a:pt x="3115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43730" y="213728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0" y="11452"/>
                  </a:lnTo>
                  <a:lnTo>
                    <a:pt x="176965" y="21331"/>
                  </a:lnTo>
                  <a:lnTo>
                    <a:pt x="122625" y="28547"/>
                  </a:lnTo>
                  <a:lnTo>
                    <a:pt x="65190" y="30685"/>
                  </a:lnTo>
                  <a:lnTo>
                    <a:pt x="23606" y="313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38528" y="1863544"/>
              <a:ext cx="338307" cy="444910"/>
            </a:xfrm>
            <a:custGeom>
              <a:avLst/>
              <a:gdLst/>
              <a:ahLst/>
              <a:cxnLst/>
              <a:rect l="0" t="0" r="0" b="0"/>
              <a:pathLst>
                <a:path w="338307" h="444910">
                  <a:moveTo>
                    <a:pt x="0" y="0"/>
                  </a:moveTo>
                  <a:lnTo>
                    <a:pt x="3120" y="48930"/>
                  </a:lnTo>
                  <a:lnTo>
                    <a:pt x="14654" y="102472"/>
                  </a:lnTo>
                  <a:lnTo>
                    <a:pt x="19160" y="152804"/>
                  </a:lnTo>
                  <a:lnTo>
                    <a:pt x="26085" y="200993"/>
                  </a:lnTo>
                  <a:lnTo>
                    <a:pt x="29956" y="261674"/>
                  </a:lnTo>
                  <a:lnTo>
                    <a:pt x="39669" y="324260"/>
                  </a:lnTo>
                  <a:lnTo>
                    <a:pt x="49733" y="387401"/>
                  </a:lnTo>
                  <a:lnTo>
                    <a:pt x="50179" y="407315"/>
                  </a:lnTo>
                  <a:lnTo>
                    <a:pt x="48661" y="406074"/>
                  </a:lnTo>
                  <a:lnTo>
                    <a:pt x="45024" y="392217"/>
                  </a:lnTo>
                  <a:lnTo>
                    <a:pt x="45808" y="342074"/>
                  </a:lnTo>
                  <a:lnTo>
                    <a:pt x="56882" y="287368"/>
                  </a:lnTo>
                  <a:lnTo>
                    <a:pt x="72487" y="259191"/>
                  </a:lnTo>
                  <a:lnTo>
                    <a:pt x="79910" y="254682"/>
                  </a:lnTo>
                  <a:lnTo>
                    <a:pt x="97517" y="252792"/>
                  </a:lnTo>
                  <a:lnTo>
                    <a:pt x="113921" y="258971"/>
                  </a:lnTo>
                  <a:lnTo>
                    <a:pt x="143516" y="282001"/>
                  </a:lnTo>
                  <a:lnTo>
                    <a:pt x="159246" y="313363"/>
                  </a:lnTo>
                  <a:lnTo>
                    <a:pt x="181816" y="376502"/>
                  </a:lnTo>
                  <a:lnTo>
                    <a:pt x="187890" y="387872"/>
                  </a:lnTo>
                  <a:lnTo>
                    <a:pt x="191521" y="409863"/>
                  </a:lnTo>
                  <a:lnTo>
                    <a:pt x="190852" y="420641"/>
                  </a:lnTo>
                  <a:lnTo>
                    <a:pt x="191575" y="424317"/>
                  </a:lnTo>
                  <a:lnTo>
                    <a:pt x="193228" y="423258"/>
                  </a:lnTo>
                  <a:lnTo>
                    <a:pt x="204261" y="408119"/>
                  </a:lnTo>
                  <a:lnTo>
                    <a:pt x="236863" y="376358"/>
                  </a:lnTo>
                  <a:lnTo>
                    <a:pt x="263594" y="360428"/>
                  </a:lnTo>
                  <a:lnTo>
                    <a:pt x="315673" y="302659"/>
                  </a:lnTo>
                  <a:lnTo>
                    <a:pt x="328642" y="281914"/>
                  </a:lnTo>
                  <a:lnTo>
                    <a:pt x="338306" y="257096"/>
                  </a:lnTo>
                  <a:lnTo>
                    <a:pt x="337842" y="246267"/>
                  </a:lnTo>
                  <a:lnTo>
                    <a:pt x="334023" y="236707"/>
                  </a:lnTo>
                  <a:lnTo>
                    <a:pt x="327967" y="227995"/>
                  </a:lnTo>
                  <a:lnTo>
                    <a:pt x="320420" y="223356"/>
                  </a:lnTo>
                  <a:lnTo>
                    <a:pt x="302676" y="221322"/>
                  </a:lnTo>
                  <a:lnTo>
                    <a:pt x="272956" y="232343"/>
                  </a:lnTo>
                  <a:lnTo>
                    <a:pt x="247512" y="256015"/>
                  </a:lnTo>
                  <a:lnTo>
                    <a:pt x="222267" y="305765"/>
                  </a:lnTo>
                  <a:lnTo>
                    <a:pt x="215769" y="328918"/>
                  </a:lnTo>
                  <a:lnTo>
                    <a:pt x="212880" y="358705"/>
                  </a:lnTo>
                  <a:lnTo>
                    <a:pt x="217836" y="385202"/>
                  </a:lnTo>
                  <a:lnTo>
                    <a:pt x="233780" y="416730"/>
                  </a:lnTo>
                  <a:lnTo>
                    <a:pt x="240081" y="425219"/>
                  </a:lnTo>
                  <a:lnTo>
                    <a:pt x="259561" y="437770"/>
                  </a:lnTo>
                  <a:lnTo>
                    <a:pt x="281478" y="444909"/>
                  </a:lnTo>
                  <a:lnTo>
                    <a:pt x="31585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699332" y="1883906"/>
              <a:ext cx="387054" cy="453421"/>
            </a:xfrm>
            <a:custGeom>
              <a:avLst/>
              <a:gdLst/>
              <a:ahLst/>
              <a:cxnLst/>
              <a:rect l="0" t="0" r="0" b="0"/>
              <a:pathLst>
                <a:path w="387054" h="453421">
                  <a:moveTo>
                    <a:pt x="186720" y="306021"/>
                  </a:moveTo>
                  <a:lnTo>
                    <a:pt x="177144" y="274739"/>
                  </a:lnTo>
                  <a:lnTo>
                    <a:pt x="147316" y="236333"/>
                  </a:lnTo>
                  <a:lnTo>
                    <a:pt x="127483" y="228255"/>
                  </a:lnTo>
                  <a:lnTo>
                    <a:pt x="103071" y="225835"/>
                  </a:lnTo>
                  <a:lnTo>
                    <a:pt x="76623" y="228659"/>
                  </a:lnTo>
                  <a:lnTo>
                    <a:pt x="55510" y="240052"/>
                  </a:lnTo>
                  <a:lnTo>
                    <a:pt x="22891" y="275963"/>
                  </a:lnTo>
                  <a:lnTo>
                    <a:pt x="6636" y="312063"/>
                  </a:lnTo>
                  <a:lnTo>
                    <a:pt x="0" y="352395"/>
                  </a:lnTo>
                  <a:lnTo>
                    <a:pt x="6164" y="399539"/>
                  </a:lnTo>
                  <a:lnTo>
                    <a:pt x="12106" y="421284"/>
                  </a:lnTo>
                  <a:lnTo>
                    <a:pt x="24886" y="439527"/>
                  </a:lnTo>
                  <a:lnTo>
                    <a:pt x="33207" y="447668"/>
                  </a:lnTo>
                  <a:lnTo>
                    <a:pt x="43434" y="450755"/>
                  </a:lnTo>
                  <a:lnTo>
                    <a:pt x="67275" y="447946"/>
                  </a:lnTo>
                  <a:lnTo>
                    <a:pt x="101416" y="433211"/>
                  </a:lnTo>
                  <a:lnTo>
                    <a:pt x="116831" y="414413"/>
                  </a:lnTo>
                  <a:lnTo>
                    <a:pt x="141849" y="358627"/>
                  </a:lnTo>
                  <a:lnTo>
                    <a:pt x="162376" y="308480"/>
                  </a:lnTo>
                  <a:lnTo>
                    <a:pt x="177687" y="250988"/>
                  </a:lnTo>
                  <a:lnTo>
                    <a:pt x="193341" y="190385"/>
                  </a:lnTo>
                  <a:lnTo>
                    <a:pt x="201809" y="135668"/>
                  </a:lnTo>
                  <a:lnTo>
                    <a:pt x="197950" y="81891"/>
                  </a:lnTo>
                  <a:lnTo>
                    <a:pt x="188227" y="31252"/>
                  </a:lnTo>
                  <a:lnTo>
                    <a:pt x="177251" y="4917"/>
                  </a:lnTo>
                  <a:lnTo>
                    <a:pt x="172219" y="0"/>
                  </a:lnTo>
                  <a:lnTo>
                    <a:pt x="167694" y="232"/>
                  </a:lnTo>
                  <a:lnTo>
                    <a:pt x="163507" y="3895"/>
                  </a:lnTo>
                  <a:lnTo>
                    <a:pt x="152026" y="31409"/>
                  </a:lnTo>
                  <a:lnTo>
                    <a:pt x="146072" y="91033"/>
                  </a:lnTo>
                  <a:lnTo>
                    <a:pt x="146210" y="143015"/>
                  </a:lnTo>
                  <a:lnTo>
                    <a:pt x="153140" y="198841"/>
                  </a:lnTo>
                  <a:lnTo>
                    <a:pt x="162843" y="260283"/>
                  </a:lnTo>
                  <a:lnTo>
                    <a:pt x="167947" y="312356"/>
                  </a:lnTo>
                  <a:lnTo>
                    <a:pt x="180152" y="366284"/>
                  </a:lnTo>
                  <a:lnTo>
                    <a:pt x="187020" y="373103"/>
                  </a:lnTo>
                  <a:lnTo>
                    <a:pt x="196279" y="376478"/>
                  </a:lnTo>
                  <a:lnTo>
                    <a:pt x="207131" y="377559"/>
                  </a:lnTo>
                  <a:lnTo>
                    <a:pt x="228547" y="372521"/>
                  </a:lnTo>
                  <a:lnTo>
                    <a:pt x="291979" y="348427"/>
                  </a:lnTo>
                  <a:lnTo>
                    <a:pt x="311881" y="340076"/>
                  </a:lnTo>
                  <a:lnTo>
                    <a:pt x="365510" y="300942"/>
                  </a:lnTo>
                  <a:lnTo>
                    <a:pt x="381605" y="282707"/>
                  </a:lnTo>
                  <a:lnTo>
                    <a:pt x="385663" y="272931"/>
                  </a:lnTo>
                  <a:lnTo>
                    <a:pt x="387053" y="252710"/>
                  </a:lnTo>
                  <a:lnTo>
                    <a:pt x="380651" y="235144"/>
                  </a:lnTo>
                  <a:lnTo>
                    <a:pt x="375669" y="227184"/>
                  </a:lnTo>
                  <a:lnTo>
                    <a:pt x="367668" y="223047"/>
                  </a:lnTo>
                  <a:lnTo>
                    <a:pt x="346300" y="221571"/>
                  </a:lnTo>
                  <a:lnTo>
                    <a:pt x="307962" y="232906"/>
                  </a:lnTo>
                  <a:lnTo>
                    <a:pt x="278145" y="251082"/>
                  </a:lnTo>
                  <a:lnTo>
                    <a:pt x="265178" y="267566"/>
                  </a:lnTo>
                  <a:lnTo>
                    <a:pt x="256685" y="287760"/>
                  </a:lnTo>
                  <a:lnTo>
                    <a:pt x="251233" y="341972"/>
                  </a:lnTo>
                  <a:lnTo>
                    <a:pt x="255745" y="397480"/>
                  </a:lnTo>
                  <a:lnTo>
                    <a:pt x="267701" y="417250"/>
                  </a:lnTo>
                  <a:lnTo>
                    <a:pt x="284712" y="432665"/>
                  </a:lnTo>
                  <a:lnTo>
                    <a:pt x="303971" y="443416"/>
                  </a:lnTo>
                  <a:lnTo>
                    <a:pt x="357459" y="452103"/>
                  </a:lnTo>
                  <a:lnTo>
                    <a:pt x="376233" y="453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41448" y="2116227"/>
              <a:ext cx="113102" cy="213083"/>
            </a:xfrm>
            <a:custGeom>
              <a:avLst/>
              <a:gdLst/>
              <a:ahLst/>
              <a:cxnLst/>
              <a:rect l="0" t="0" r="0" b="0"/>
              <a:pathLst>
                <a:path w="113102" h="213083">
                  <a:moveTo>
                    <a:pt x="113101" y="0"/>
                  </a:moveTo>
                  <a:lnTo>
                    <a:pt x="90745" y="0"/>
                  </a:lnTo>
                  <a:lnTo>
                    <a:pt x="60074" y="11179"/>
                  </a:lnTo>
                  <a:lnTo>
                    <a:pt x="34348" y="29309"/>
                  </a:lnTo>
                  <a:lnTo>
                    <a:pt x="17497" y="55088"/>
                  </a:lnTo>
                  <a:lnTo>
                    <a:pt x="2493" y="96410"/>
                  </a:lnTo>
                  <a:lnTo>
                    <a:pt x="0" y="134891"/>
                  </a:lnTo>
                  <a:lnTo>
                    <a:pt x="7320" y="173589"/>
                  </a:lnTo>
                  <a:lnTo>
                    <a:pt x="17734" y="192574"/>
                  </a:lnTo>
                  <a:lnTo>
                    <a:pt x="36401" y="205692"/>
                  </a:lnTo>
                  <a:lnTo>
                    <a:pt x="57955" y="213082"/>
                  </a:lnTo>
                  <a:lnTo>
                    <a:pt x="92044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32711" y="2200455"/>
              <a:ext cx="16596" cy="157929"/>
            </a:xfrm>
            <a:custGeom>
              <a:avLst/>
              <a:gdLst/>
              <a:ahLst/>
              <a:cxnLst/>
              <a:rect l="0" t="0" r="0" b="0"/>
              <a:pathLst>
                <a:path w="16596" h="1579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4" y="147741"/>
                  </a:lnTo>
                  <a:lnTo>
                    <a:pt x="1659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328249" y="204252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447438" y="2182180"/>
              <a:ext cx="207195" cy="165675"/>
            </a:xfrm>
            <a:custGeom>
              <a:avLst/>
              <a:gdLst/>
              <a:ahLst/>
              <a:cxnLst/>
              <a:rect l="0" t="0" r="0" b="0"/>
              <a:pathLst>
                <a:path w="207195" h="165675">
                  <a:moveTo>
                    <a:pt x="7153" y="91975"/>
                  </a:moveTo>
                  <a:lnTo>
                    <a:pt x="12741" y="108743"/>
                  </a:lnTo>
                  <a:lnTo>
                    <a:pt x="10628" y="141527"/>
                  </a:lnTo>
                  <a:lnTo>
                    <a:pt x="9470" y="144897"/>
                  </a:lnTo>
                  <a:lnTo>
                    <a:pt x="8697" y="142464"/>
                  </a:lnTo>
                  <a:lnTo>
                    <a:pt x="120" y="91258"/>
                  </a:lnTo>
                  <a:lnTo>
                    <a:pt x="0" y="47569"/>
                  </a:lnTo>
                  <a:lnTo>
                    <a:pt x="8263" y="27005"/>
                  </a:lnTo>
                  <a:lnTo>
                    <a:pt x="14911" y="21756"/>
                  </a:lnTo>
                  <a:lnTo>
                    <a:pt x="22853" y="19426"/>
                  </a:lnTo>
                  <a:lnTo>
                    <a:pt x="31657" y="19043"/>
                  </a:lnTo>
                  <a:lnTo>
                    <a:pt x="47680" y="24856"/>
                  </a:lnTo>
                  <a:lnTo>
                    <a:pt x="55227" y="29681"/>
                  </a:lnTo>
                  <a:lnTo>
                    <a:pt x="77029" y="58830"/>
                  </a:lnTo>
                  <a:lnTo>
                    <a:pt x="100943" y="112827"/>
                  </a:lnTo>
                  <a:lnTo>
                    <a:pt x="106159" y="126979"/>
                  </a:lnTo>
                  <a:lnTo>
                    <a:pt x="96370" y="88332"/>
                  </a:lnTo>
                  <a:lnTo>
                    <a:pt x="106538" y="29942"/>
                  </a:lnTo>
                  <a:lnTo>
                    <a:pt x="121868" y="3145"/>
                  </a:lnTo>
                  <a:lnTo>
                    <a:pt x="128083" y="0"/>
                  </a:lnTo>
                  <a:lnTo>
                    <a:pt x="134566" y="242"/>
                  </a:lnTo>
                  <a:lnTo>
                    <a:pt x="149179" y="7921"/>
                  </a:lnTo>
                  <a:lnTo>
                    <a:pt x="175966" y="33145"/>
                  </a:lnTo>
                  <a:lnTo>
                    <a:pt x="191755" y="56860"/>
                  </a:lnTo>
                  <a:lnTo>
                    <a:pt x="202619" y="96518"/>
                  </a:lnTo>
                  <a:lnTo>
                    <a:pt x="206592" y="153332"/>
                  </a:lnTo>
                  <a:lnTo>
                    <a:pt x="207194" y="165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739689" y="2211092"/>
              <a:ext cx="188685" cy="189406"/>
            </a:xfrm>
            <a:custGeom>
              <a:avLst/>
              <a:gdLst/>
              <a:ahLst/>
              <a:cxnLst/>
              <a:rect l="0" t="0" r="0" b="0"/>
              <a:pathLst>
                <a:path w="188685" h="189406">
                  <a:moveTo>
                    <a:pt x="83399" y="84120"/>
                  </a:moveTo>
                  <a:lnTo>
                    <a:pt x="88988" y="67352"/>
                  </a:lnTo>
                  <a:lnTo>
                    <a:pt x="86875" y="34568"/>
                  </a:lnTo>
                  <a:lnTo>
                    <a:pt x="78705" y="14913"/>
                  </a:lnTo>
                  <a:lnTo>
                    <a:pt x="73250" y="6397"/>
                  </a:lnTo>
                  <a:lnTo>
                    <a:pt x="66105" y="1889"/>
                  </a:lnTo>
                  <a:lnTo>
                    <a:pt x="48807" y="0"/>
                  </a:lnTo>
                  <a:lnTo>
                    <a:pt x="40451" y="3473"/>
                  </a:lnTo>
                  <a:lnTo>
                    <a:pt x="24927" y="16692"/>
                  </a:lnTo>
                  <a:lnTo>
                    <a:pt x="8622" y="43864"/>
                  </a:lnTo>
                  <a:lnTo>
                    <a:pt x="1038" y="92892"/>
                  </a:lnTo>
                  <a:lnTo>
                    <a:pt x="0" y="119994"/>
                  </a:lnTo>
                  <a:lnTo>
                    <a:pt x="5778" y="141398"/>
                  </a:lnTo>
                  <a:lnTo>
                    <a:pt x="10595" y="150382"/>
                  </a:lnTo>
                  <a:lnTo>
                    <a:pt x="17316" y="155200"/>
                  </a:lnTo>
                  <a:lnTo>
                    <a:pt x="25305" y="157243"/>
                  </a:lnTo>
                  <a:lnTo>
                    <a:pt x="34142" y="157435"/>
                  </a:lnTo>
                  <a:lnTo>
                    <a:pt x="50198" y="151410"/>
                  </a:lnTo>
                  <a:lnTo>
                    <a:pt x="57756" y="146527"/>
                  </a:lnTo>
                  <a:lnTo>
                    <a:pt x="69272" y="128624"/>
                  </a:lnTo>
                  <a:lnTo>
                    <a:pt x="86198" y="79003"/>
                  </a:lnTo>
                  <a:lnTo>
                    <a:pt x="87373" y="54940"/>
                  </a:lnTo>
                  <a:lnTo>
                    <a:pt x="86336" y="40735"/>
                  </a:lnTo>
                  <a:lnTo>
                    <a:pt x="104834" y="104037"/>
                  </a:lnTo>
                  <a:lnTo>
                    <a:pt x="112812" y="124558"/>
                  </a:lnTo>
                  <a:lnTo>
                    <a:pt x="143699" y="164156"/>
                  </a:lnTo>
                  <a:lnTo>
                    <a:pt x="188684" y="189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970487" y="1926715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3119" y="158425"/>
                  </a:lnTo>
                  <a:lnTo>
                    <a:pt x="14654" y="214177"/>
                  </a:lnTo>
                  <a:lnTo>
                    <a:pt x="20962" y="273760"/>
                  </a:lnTo>
                  <a:lnTo>
                    <a:pt x="26748" y="332888"/>
                  </a:lnTo>
                  <a:lnTo>
                    <a:pt x="25648" y="392919"/>
                  </a:lnTo>
                  <a:lnTo>
                    <a:pt x="30413" y="454820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30781" y="2539030"/>
              <a:ext cx="199190" cy="480375"/>
            </a:xfrm>
            <a:custGeom>
              <a:avLst/>
              <a:gdLst/>
              <a:ahLst/>
              <a:cxnLst/>
              <a:rect l="0" t="0" r="0" b="0"/>
              <a:pathLst>
                <a:path w="199190" h="480375">
                  <a:moveTo>
                    <a:pt x="7416" y="103623"/>
                  </a:moveTo>
                  <a:lnTo>
                    <a:pt x="180" y="131179"/>
                  </a:lnTo>
                  <a:lnTo>
                    <a:pt x="657" y="184282"/>
                  </a:lnTo>
                  <a:lnTo>
                    <a:pt x="11670" y="246027"/>
                  </a:lnTo>
                  <a:lnTo>
                    <a:pt x="27263" y="305304"/>
                  </a:lnTo>
                  <a:lnTo>
                    <a:pt x="36904" y="349626"/>
                  </a:lnTo>
                  <a:lnTo>
                    <a:pt x="43918" y="394282"/>
                  </a:lnTo>
                  <a:lnTo>
                    <a:pt x="49037" y="449967"/>
                  </a:lnTo>
                  <a:lnTo>
                    <a:pt x="55103" y="480374"/>
                  </a:lnTo>
                  <a:lnTo>
                    <a:pt x="50173" y="419615"/>
                  </a:lnTo>
                  <a:lnTo>
                    <a:pt x="46538" y="361186"/>
                  </a:lnTo>
                  <a:lnTo>
                    <a:pt x="31588" y="304306"/>
                  </a:lnTo>
                  <a:lnTo>
                    <a:pt x="17866" y="255438"/>
                  </a:lnTo>
                  <a:lnTo>
                    <a:pt x="7393" y="207096"/>
                  </a:lnTo>
                  <a:lnTo>
                    <a:pt x="0" y="155728"/>
                  </a:lnTo>
                  <a:lnTo>
                    <a:pt x="929" y="103463"/>
                  </a:lnTo>
                  <a:lnTo>
                    <a:pt x="11724" y="44580"/>
                  </a:lnTo>
                  <a:lnTo>
                    <a:pt x="27279" y="10089"/>
                  </a:lnTo>
                  <a:lnTo>
                    <a:pt x="37036" y="3832"/>
                  </a:lnTo>
                  <a:lnTo>
                    <a:pt x="63474" y="0"/>
                  </a:lnTo>
                  <a:lnTo>
                    <a:pt x="100065" y="4419"/>
                  </a:lnTo>
                  <a:lnTo>
                    <a:pt x="133133" y="18727"/>
                  </a:lnTo>
                  <a:lnTo>
                    <a:pt x="165158" y="43373"/>
                  </a:lnTo>
                  <a:lnTo>
                    <a:pt x="185696" y="72903"/>
                  </a:lnTo>
                  <a:lnTo>
                    <a:pt x="199189" y="103879"/>
                  </a:lnTo>
                  <a:lnTo>
                    <a:pt x="197543" y="127913"/>
                  </a:lnTo>
                  <a:lnTo>
                    <a:pt x="187843" y="151853"/>
                  </a:lnTo>
                  <a:lnTo>
                    <a:pt x="171833" y="170292"/>
                  </a:lnTo>
                  <a:lnTo>
                    <a:pt x="137501" y="188237"/>
                  </a:lnTo>
                  <a:lnTo>
                    <a:pt x="83978" y="203611"/>
                  </a:lnTo>
                  <a:lnTo>
                    <a:pt x="28472" y="208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05872" y="2400497"/>
              <a:ext cx="37652" cy="368498"/>
            </a:xfrm>
            <a:custGeom>
              <a:avLst/>
              <a:gdLst/>
              <a:ahLst/>
              <a:cxnLst/>
              <a:rect l="0" t="0" r="0" b="0"/>
              <a:pathLst>
                <a:path w="37652" h="368498">
                  <a:moveTo>
                    <a:pt x="6066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6549" y="135645"/>
                  </a:lnTo>
                  <a:lnTo>
                    <a:pt x="17383" y="196550"/>
                  </a:lnTo>
                  <a:lnTo>
                    <a:pt x="24238" y="251650"/>
                  </a:lnTo>
                  <a:lnTo>
                    <a:pt x="32142" y="311491"/>
                  </a:lnTo>
                  <a:lnTo>
                    <a:pt x="3765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11214" y="2578728"/>
              <a:ext cx="248165" cy="182100"/>
            </a:xfrm>
            <a:custGeom>
              <a:avLst/>
              <a:gdLst/>
              <a:ahLst/>
              <a:cxnLst/>
              <a:rect l="0" t="0" r="0" b="0"/>
              <a:pathLst>
                <a:path w="248165" h="182100">
                  <a:moveTo>
                    <a:pt x="153408" y="84981"/>
                  </a:moveTo>
                  <a:lnTo>
                    <a:pt x="143832" y="46464"/>
                  </a:lnTo>
                  <a:lnTo>
                    <a:pt x="133164" y="28478"/>
                  </a:lnTo>
                  <a:lnTo>
                    <a:pt x="102826" y="5199"/>
                  </a:lnTo>
                  <a:lnTo>
                    <a:pt x="74385" y="0"/>
                  </a:lnTo>
                  <a:lnTo>
                    <a:pt x="45757" y="2758"/>
                  </a:lnTo>
                  <a:lnTo>
                    <a:pt x="25234" y="11783"/>
                  </a:lnTo>
                  <a:lnTo>
                    <a:pt x="11433" y="32952"/>
                  </a:lnTo>
                  <a:lnTo>
                    <a:pt x="206" y="74634"/>
                  </a:lnTo>
                  <a:lnTo>
                    <a:pt x="0" y="113501"/>
                  </a:lnTo>
                  <a:lnTo>
                    <a:pt x="10410" y="158075"/>
                  </a:lnTo>
                  <a:lnTo>
                    <a:pt x="15963" y="166466"/>
                  </a:lnTo>
                  <a:lnTo>
                    <a:pt x="31490" y="178909"/>
                  </a:lnTo>
                  <a:lnTo>
                    <a:pt x="53208" y="182099"/>
                  </a:lnTo>
                  <a:lnTo>
                    <a:pt x="76119" y="178448"/>
                  </a:lnTo>
                  <a:lnTo>
                    <a:pt x="94101" y="169026"/>
                  </a:lnTo>
                  <a:lnTo>
                    <a:pt x="106772" y="150800"/>
                  </a:lnTo>
                  <a:lnTo>
                    <a:pt x="124438" y="106561"/>
                  </a:lnTo>
                  <a:lnTo>
                    <a:pt x="125715" y="85214"/>
                  </a:lnTo>
                  <a:lnTo>
                    <a:pt x="124417" y="74608"/>
                  </a:lnTo>
                  <a:lnTo>
                    <a:pt x="124722" y="72217"/>
                  </a:lnTo>
                  <a:lnTo>
                    <a:pt x="136737" y="95762"/>
                  </a:lnTo>
                  <a:lnTo>
                    <a:pt x="151588" y="119761"/>
                  </a:lnTo>
                  <a:lnTo>
                    <a:pt x="161958" y="137874"/>
                  </a:lnTo>
                  <a:lnTo>
                    <a:pt x="187526" y="160055"/>
                  </a:lnTo>
                  <a:lnTo>
                    <a:pt x="207176" y="170210"/>
                  </a:lnTo>
                  <a:lnTo>
                    <a:pt x="224488" y="172384"/>
                  </a:lnTo>
                  <a:lnTo>
                    <a:pt x="248164" y="169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52844" y="2570416"/>
              <a:ext cx="153934" cy="174612"/>
            </a:xfrm>
            <a:custGeom>
              <a:avLst/>
              <a:gdLst/>
              <a:ahLst/>
              <a:cxnLst/>
              <a:rect l="0" t="0" r="0" b="0"/>
              <a:pathLst>
                <a:path w="153934" h="174612">
                  <a:moveTo>
                    <a:pt x="132876" y="9065"/>
                  </a:moveTo>
                  <a:lnTo>
                    <a:pt x="95398" y="732"/>
                  </a:lnTo>
                  <a:lnTo>
                    <a:pt x="83324" y="0"/>
                  </a:lnTo>
                  <a:lnTo>
                    <a:pt x="63669" y="5426"/>
                  </a:lnTo>
                  <a:lnTo>
                    <a:pt x="31988" y="27974"/>
                  </a:lnTo>
                  <a:lnTo>
                    <a:pt x="10306" y="53662"/>
                  </a:lnTo>
                  <a:lnTo>
                    <a:pt x="2361" y="76460"/>
                  </a:lnTo>
                  <a:lnTo>
                    <a:pt x="0" y="101019"/>
                  </a:lnTo>
                  <a:lnTo>
                    <a:pt x="2850" y="123633"/>
                  </a:lnTo>
                  <a:lnTo>
                    <a:pt x="8757" y="133407"/>
                  </a:lnTo>
                  <a:lnTo>
                    <a:pt x="27799" y="150506"/>
                  </a:lnTo>
                  <a:lnTo>
                    <a:pt x="59238" y="167697"/>
                  </a:lnTo>
                  <a:lnTo>
                    <a:pt x="96370" y="174611"/>
                  </a:lnTo>
                  <a:lnTo>
                    <a:pt x="153933" y="166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76624" y="2545691"/>
              <a:ext cx="172310" cy="194756"/>
            </a:xfrm>
            <a:custGeom>
              <a:avLst/>
              <a:gdLst/>
              <a:ahLst/>
              <a:cxnLst/>
              <a:rect l="0" t="0" r="0" b="0"/>
              <a:pathLst>
                <a:path w="172310" h="194756">
                  <a:moveTo>
                    <a:pt x="14381" y="86433"/>
                  </a:moveTo>
                  <a:lnTo>
                    <a:pt x="70595" y="69644"/>
                  </a:lnTo>
                  <a:lnTo>
                    <a:pt x="113445" y="64301"/>
                  </a:lnTo>
                  <a:lnTo>
                    <a:pt x="137958" y="54760"/>
                  </a:lnTo>
                  <a:lnTo>
                    <a:pt x="145899" y="46600"/>
                  </a:lnTo>
                  <a:lnTo>
                    <a:pt x="154721" y="25056"/>
                  </a:lnTo>
                  <a:lnTo>
                    <a:pt x="153565" y="16269"/>
                  </a:lnTo>
                  <a:lnTo>
                    <a:pt x="149284" y="9241"/>
                  </a:lnTo>
                  <a:lnTo>
                    <a:pt x="142921" y="3386"/>
                  </a:lnTo>
                  <a:lnTo>
                    <a:pt x="120254" y="0"/>
                  </a:lnTo>
                  <a:lnTo>
                    <a:pt x="63630" y="7359"/>
                  </a:lnTo>
                  <a:lnTo>
                    <a:pt x="32612" y="22319"/>
                  </a:lnTo>
                  <a:lnTo>
                    <a:pt x="19364" y="38051"/>
                  </a:lnTo>
                  <a:lnTo>
                    <a:pt x="1327" y="76746"/>
                  </a:lnTo>
                  <a:lnTo>
                    <a:pt x="0" y="100455"/>
                  </a:lnTo>
                  <a:lnTo>
                    <a:pt x="8681" y="148214"/>
                  </a:lnTo>
                  <a:lnTo>
                    <a:pt x="23870" y="175189"/>
                  </a:lnTo>
                  <a:lnTo>
                    <a:pt x="42775" y="187491"/>
                  </a:lnTo>
                  <a:lnTo>
                    <a:pt x="54368" y="192409"/>
                  </a:lnTo>
                  <a:lnTo>
                    <a:pt x="79726" y="194755"/>
                  </a:lnTo>
                  <a:lnTo>
                    <a:pt x="134133" y="192318"/>
                  </a:lnTo>
                  <a:lnTo>
                    <a:pt x="172309" y="19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2084642" y="4064000"/>
            <a:ext cx="905452" cy="41681"/>
          </a:xfrm>
          <a:custGeom>
            <a:avLst/>
            <a:gdLst/>
            <a:ahLst/>
            <a:cxnLst/>
            <a:rect l="0" t="0" r="0" b="0"/>
            <a:pathLst>
              <a:path w="905452" h="41681">
                <a:moveTo>
                  <a:pt x="905451" y="31585"/>
                </a:moveTo>
                <a:lnTo>
                  <a:pt x="867973" y="39918"/>
                </a:lnTo>
                <a:lnTo>
                  <a:pt x="810960" y="41680"/>
                </a:lnTo>
                <a:lnTo>
                  <a:pt x="757844" y="34792"/>
                </a:lnTo>
                <a:lnTo>
                  <a:pt x="696573" y="32219"/>
                </a:lnTo>
                <a:lnTo>
                  <a:pt x="639063" y="26121"/>
                </a:lnTo>
                <a:lnTo>
                  <a:pt x="582643" y="22057"/>
                </a:lnTo>
                <a:lnTo>
                  <a:pt x="526438" y="21254"/>
                </a:lnTo>
                <a:lnTo>
                  <a:pt x="470276" y="21095"/>
                </a:lnTo>
                <a:lnTo>
                  <a:pt x="406886" y="19894"/>
                </a:lnTo>
                <a:lnTo>
                  <a:pt x="348091" y="12725"/>
                </a:lnTo>
                <a:lnTo>
                  <a:pt x="285828" y="10962"/>
                </a:lnTo>
                <a:lnTo>
                  <a:pt x="234558" y="10657"/>
                </a:lnTo>
                <a:lnTo>
                  <a:pt x="182323" y="16155"/>
                </a:lnTo>
                <a:lnTo>
                  <a:pt x="129801" y="19605"/>
                </a:lnTo>
                <a:lnTo>
                  <a:pt x="75293" y="13534"/>
                </a:lnTo>
                <a:lnTo>
                  <a:pt x="26918" y="80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1284476" y="2295212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0"/>
                </a:moveTo>
                <a:lnTo>
                  <a:pt x="151953" y="0"/>
                </a:lnTo>
                <a:lnTo>
                  <a:pt x="90544" y="7236"/>
                </a:lnTo>
                <a:lnTo>
                  <a:pt x="35260" y="1299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5622217" y="2063585"/>
            <a:ext cx="200043" cy="74332"/>
          </a:xfrm>
          <a:custGeom>
            <a:avLst/>
            <a:gdLst/>
            <a:ahLst/>
            <a:cxnLst/>
            <a:rect l="0" t="0" r="0" b="0"/>
            <a:pathLst>
              <a:path w="200043" h="74332">
                <a:moveTo>
                  <a:pt x="0" y="0"/>
                </a:moveTo>
                <a:lnTo>
                  <a:pt x="0" y="22357"/>
                </a:lnTo>
                <a:lnTo>
                  <a:pt x="6239" y="39572"/>
                </a:lnTo>
                <a:lnTo>
                  <a:pt x="29309" y="69688"/>
                </a:lnTo>
                <a:lnTo>
                  <a:pt x="37087" y="73365"/>
                </a:lnTo>
                <a:lnTo>
                  <a:pt x="55088" y="74331"/>
                </a:lnTo>
                <a:lnTo>
                  <a:pt x="63632" y="70611"/>
                </a:lnTo>
                <a:lnTo>
                  <a:pt x="118755" y="24304"/>
                </a:lnTo>
                <a:lnTo>
                  <a:pt x="128303" y="19712"/>
                </a:lnTo>
                <a:lnTo>
                  <a:pt x="148271" y="17730"/>
                </a:lnTo>
                <a:lnTo>
                  <a:pt x="158509" y="18839"/>
                </a:lnTo>
                <a:lnTo>
                  <a:pt x="166504" y="23088"/>
                </a:lnTo>
                <a:lnTo>
                  <a:pt x="200042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5801202" y="3490501"/>
            <a:ext cx="157928" cy="69060"/>
          </a:xfrm>
          <a:custGeom>
            <a:avLst/>
            <a:gdLst/>
            <a:ahLst/>
            <a:cxnLst/>
            <a:rect l="0" t="0" r="0" b="0"/>
            <a:pathLst>
              <a:path w="157928" h="69060">
                <a:moveTo>
                  <a:pt x="0" y="4960"/>
                </a:moveTo>
                <a:lnTo>
                  <a:pt x="0" y="27317"/>
                </a:lnTo>
                <a:lnTo>
                  <a:pt x="6239" y="44532"/>
                </a:lnTo>
                <a:lnTo>
                  <a:pt x="11178" y="52398"/>
                </a:lnTo>
                <a:lnTo>
                  <a:pt x="26025" y="64258"/>
                </a:lnTo>
                <a:lnTo>
                  <a:pt x="34897" y="69059"/>
                </a:lnTo>
                <a:lnTo>
                  <a:pt x="41982" y="68749"/>
                </a:lnTo>
                <a:lnTo>
                  <a:pt x="47875" y="65034"/>
                </a:lnTo>
                <a:lnTo>
                  <a:pt x="91584" y="13227"/>
                </a:lnTo>
                <a:lnTo>
                  <a:pt x="100830" y="6962"/>
                </a:lnTo>
                <a:lnTo>
                  <a:pt x="123582" y="0"/>
                </a:lnTo>
                <a:lnTo>
                  <a:pt x="139933" y="26"/>
                </a:lnTo>
                <a:lnTo>
                  <a:pt x="157927" y="49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1316062" y="1686465"/>
            <a:ext cx="452726" cy="158686"/>
          </a:xfrm>
          <a:custGeom>
            <a:avLst/>
            <a:gdLst/>
            <a:ahLst/>
            <a:cxnLst/>
            <a:rect l="0" t="0" r="0" b="0"/>
            <a:pathLst>
              <a:path w="452726" h="158686">
                <a:moveTo>
                  <a:pt x="0" y="134965"/>
                </a:moveTo>
                <a:lnTo>
                  <a:pt x="63333" y="71631"/>
                </a:lnTo>
                <a:lnTo>
                  <a:pt x="96868" y="43685"/>
                </a:lnTo>
                <a:lnTo>
                  <a:pt x="158113" y="10666"/>
                </a:lnTo>
                <a:lnTo>
                  <a:pt x="195157" y="1819"/>
                </a:lnTo>
                <a:lnTo>
                  <a:pt x="248426" y="0"/>
                </a:lnTo>
                <a:lnTo>
                  <a:pt x="271848" y="4010"/>
                </a:lnTo>
                <a:lnTo>
                  <a:pt x="327681" y="31937"/>
                </a:lnTo>
                <a:lnTo>
                  <a:pt x="375014" y="77855"/>
                </a:lnTo>
                <a:lnTo>
                  <a:pt x="390835" y="105175"/>
                </a:lnTo>
                <a:lnTo>
                  <a:pt x="391578" y="113935"/>
                </a:lnTo>
                <a:lnTo>
                  <a:pt x="386164" y="129908"/>
                </a:lnTo>
                <a:lnTo>
                  <a:pt x="380275" y="133933"/>
                </a:lnTo>
                <a:lnTo>
                  <a:pt x="364373" y="135286"/>
                </a:lnTo>
                <a:lnTo>
                  <a:pt x="303859" y="126674"/>
                </a:lnTo>
                <a:lnTo>
                  <a:pt x="285957" y="125431"/>
                </a:lnTo>
                <a:lnTo>
                  <a:pt x="293598" y="124878"/>
                </a:lnTo>
                <a:lnTo>
                  <a:pt x="318619" y="130156"/>
                </a:lnTo>
                <a:lnTo>
                  <a:pt x="379268" y="158262"/>
                </a:lnTo>
                <a:lnTo>
                  <a:pt x="388546" y="158685"/>
                </a:lnTo>
                <a:lnTo>
                  <a:pt x="405094" y="152916"/>
                </a:lnTo>
                <a:lnTo>
                  <a:pt x="427564" y="136514"/>
                </a:lnTo>
                <a:lnTo>
                  <a:pt x="443450" y="111247"/>
                </a:lnTo>
                <a:lnTo>
                  <a:pt x="452725" y="612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7" name="Group 146"/>
          <p:cNvGrpSpPr/>
          <p:nvPr/>
        </p:nvGrpSpPr>
        <p:grpSpPr>
          <a:xfrm>
            <a:off x="6018466" y="3211191"/>
            <a:ext cx="3520354" cy="531538"/>
            <a:chOff x="6018466" y="3211191"/>
            <a:chExt cx="3520354" cy="531538"/>
          </a:xfrm>
        </p:grpSpPr>
        <p:sp>
          <p:nvSpPr>
            <p:cNvPr id="130" name="Freeform 129"/>
            <p:cNvSpPr/>
            <p:nvPr/>
          </p:nvSpPr>
          <p:spPr>
            <a:xfrm>
              <a:off x="6018466" y="3211191"/>
              <a:ext cx="214405" cy="498857"/>
            </a:xfrm>
            <a:custGeom>
              <a:avLst/>
              <a:gdLst/>
              <a:ahLst/>
              <a:cxnLst/>
              <a:rect l="0" t="0" r="0" b="0"/>
              <a:pathLst>
                <a:path w="214405" h="498857">
                  <a:moveTo>
                    <a:pt x="45948" y="0"/>
                  </a:moveTo>
                  <a:lnTo>
                    <a:pt x="31294" y="58617"/>
                  </a:lnTo>
                  <a:lnTo>
                    <a:pt x="26788" y="104586"/>
                  </a:lnTo>
                  <a:lnTo>
                    <a:pt x="25453" y="160840"/>
                  </a:lnTo>
                  <a:lnTo>
                    <a:pt x="25141" y="204456"/>
                  </a:lnTo>
                  <a:lnTo>
                    <a:pt x="24965" y="265690"/>
                  </a:lnTo>
                  <a:lnTo>
                    <a:pt x="21794" y="319709"/>
                  </a:lnTo>
                  <a:lnTo>
                    <a:pt x="16565" y="380168"/>
                  </a:lnTo>
                  <a:lnTo>
                    <a:pt x="11896" y="436296"/>
                  </a:lnTo>
                  <a:lnTo>
                    <a:pt x="0" y="497355"/>
                  </a:lnTo>
                  <a:lnTo>
                    <a:pt x="2448" y="498856"/>
                  </a:lnTo>
                  <a:lnTo>
                    <a:pt x="20191" y="489791"/>
                  </a:lnTo>
                  <a:lnTo>
                    <a:pt x="57629" y="471356"/>
                  </a:lnTo>
                  <a:lnTo>
                    <a:pt x="120724" y="455988"/>
                  </a:lnTo>
                  <a:lnTo>
                    <a:pt x="158961" y="456812"/>
                  </a:lnTo>
                  <a:lnTo>
                    <a:pt x="21440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26374" y="3510929"/>
              <a:ext cx="146605" cy="187595"/>
            </a:xfrm>
            <a:custGeom>
              <a:avLst/>
              <a:gdLst/>
              <a:ahLst/>
              <a:cxnLst/>
              <a:rect l="0" t="0" r="0" b="0"/>
              <a:pathLst>
                <a:path w="146605" h="187595">
                  <a:moveTo>
                    <a:pt x="101253" y="5589"/>
                  </a:moveTo>
                  <a:lnTo>
                    <a:pt x="84485" y="0"/>
                  </a:lnTo>
                  <a:lnTo>
                    <a:pt x="66894" y="3495"/>
                  </a:lnTo>
                  <a:lnTo>
                    <a:pt x="48548" y="14017"/>
                  </a:lnTo>
                  <a:lnTo>
                    <a:pt x="25065" y="40841"/>
                  </a:lnTo>
                  <a:lnTo>
                    <a:pt x="5629" y="77905"/>
                  </a:lnTo>
                  <a:lnTo>
                    <a:pt x="0" y="117353"/>
                  </a:lnTo>
                  <a:lnTo>
                    <a:pt x="2829" y="140660"/>
                  </a:lnTo>
                  <a:lnTo>
                    <a:pt x="11105" y="159597"/>
                  </a:lnTo>
                  <a:lnTo>
                    <a:pt x="16588" y="167922"/>
                  </a:lnTo>
                  <a:lnTo>
                    <a:pt x="32038" y="180292"/>
                  </a:lnTo>
                  <a:lnTo>
                    <a:pt x="41072" y="185229"/>
                  </a:lnTo>
                  <a:lnTo>
                    <a:pt x="63587" y="187594"/>
                  </a:lnTo>
                  <a:lnTo>
                    <a:pt x="86852" y="183576"/>
                  </a:lnTo>
                  <a:lnTo>
                    <a:pt x="104991" y="173991"/>
                  </a:lnTo>
                  <a:lnTo>
                    <a:pt x="128357" y="149852"/>
                  </a:lnTo>
                  <a:lnTo>
                    <a:pt x="144509" y="114884"/>
                  </a:lnTo>
                  <a:lnTo>
                    <a:pt x="146604" y="88480"/>
                  </a:lnTo>
                  <a:lnTo>
                    <a:pt x="142465" y="63486"/>
                  </a:lnTo>
                  <a:lnTo>
                    <a:pt x="132828" y="44579"/>
                  </a:lnTo>
                  <a:lnTo>
                    <a:pt x="101253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384226" y="3516518"/>
              <a:ext cx="114165" cy="157974"/>
            </a:xfrm>
            <a:custGeom>
              <a:avLst/>
              <a:gdLst/>
              <a:ahLst/>
              <a:cxnLst/>
              <a:rect l="0" t="0" r="0" b="0"/>
              <a:pathLst>
                <a:path w="114165" h="157974">
                  <a:moveTo>
                    <a:pt x="69743" y="0"/>
                  </a:moveTo>
                  <a:lnTo>
                    <a:pt x="52975" y="5589"/>
                  </a:lnTo>
                  <a:lnTo>
                    <a:pt x="38504" y="17692"/>
                  </a:lnTo>
                  <a:lnTo>
                    <a:pt x="10149" y="54057"/>
                  </a:lnTo>
                  <a:lnTo>
                    <a:pt x="2313" y="77448"/>
                  </a:lnTo>
                  <a:lnTo>
                    <a:pt x="0" y="102271"/>
                  </a:lnTo>
                  <a:lnTo>
                    <a:pt x="2871" y="125002"/>
                  </a:lnTo>
                  <a:lnTo>
                    <a:pt x="14285" y="143684"/>
                  </a:lnTo>
                  <a:lnTo>
                    <a:pt x="22243" y="151941"/>
                  </a:lnTo>
                  <a:lnTo>
                    <a:pt x="32227" y="156276"/>
                  </a:lnTo>
                  <a:lnTo>
                    <a:pt x="55799" y="157973"/>
                  </a:lnTo>
                  <a:lnTo>
                    <a:pt x="89788" y="146763"/>
                  </a:lnTo>
                  <a:lnTo>
                    <a:pt x="105168" y="128789"/>
                  </a:lnTo>
                  <a:lnTo>
                    <a:pt x="110907" y="117445"/>
                  </a:lnTo>
                  <a:lnTo>
                    <a:pt x="114164" y="92362"/>
                  </a:lnTo>
                  <a:lnTo>
                    <a:pt x="110543" y="67956"/>
                  </a:lnTo>
                  <a:lnTo>
                    <a:pt x="9080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48853" y="3348062"/>
              <a:ext cx="10401" cy="357970"/>
            </a:xfrm>
            <a:custGeom>
              <a:avLst/>
              <a:gdLst/>
              <a:ahLst/>
              <a:cxnLst/>
              <a:rect l="0" t="0" r="0" b="0"/>
              <a:pathLst>
                <a:path w="10401" h="357970">
                  <a:moveTo>
                    <a:pt x="10400" y="0"/>
                  </a:moveTo>
                  <a:lnTo>
                    <a:pt x="1336" y="58616"/>
                  </a:lnTo>
                  <a:lnTo>
                    <a:pt x="306" y="110174"/>
                  </a:lnTo>
                  <a:lnTo>
                    <a:pt x="0" y="164315"/>
                  </a:lnTo>
                  <a:lnTo>
                    <a:pt x="1067" y="227776"/>
                  </a:lnTo>
                  <a:lnTo>
                    <a:pt x="7115" y="277019"/>
                  </a:lnTo>
                  <a:lnTo>
                    <a:pt x="9751" y="329934"/>
                  </a:lnTo>
                  <a:lnTo>
                    <a:pt x="1040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87925" y="3432290"/>
              <a:ext cx="129257" cy="294799"/>
            </a:xfrm>
            <a:custGeom>
              <a:avLst/>
              <a:gdLst/>
              <a:ahLst/>
              <a:cxnLst/>
              <a:rect l="0" t="0" r="0" b="0"/>
              <a:pathLst>
                <a:path w="129257" h="294799">
                  <a:moveTo>
                    <a:pt x="87142" y="0"/>
                  </a:moveTo>
                  <a:lnTo>
                    <a:pt x="66899" y="43962"/>
                  </a:lnTo>
                  <a:lnTo>
                    <a:pt x="21474" y="100303"/>
                  </a:lnTo>
                  <a:lnTo>
                    <a:pt x="0" y="157040"/>
                  </a:lnTo>
                  <a:lnTo>
                    <a:pt x="2009" y="178590"/>
                  </a:lnTo>
                  <a:lnTo>
                    <a:pt x="5821" y="189250"/>
                  </a:lnTo>
                  <a:lnTo>
                    <a:pt x="19414" y="204214"/>
                  </a:lnTo>
                  <a:lnTo>
                    <a:pt x="81115" y="256356"/>
                  </a:lnTo>
                  <a:lnTo>
                    <a:pt x="12925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975130" y="3531788"/>
              <a:ext cx="215835" cy="210941"/>
            </a:xfrm>
            <a:custGeom>
              <a:avLst/>
              <a:gdLst/>
              <a:ahLst/>
              <a:cxnLst/>
              <a:rect l="0" t="0" r="0" b="0"/>
              <a:pathLst>
                <a:path w="215835" h="210941">
                  <a:moveTo>
                    <a:pt x="121077" y="90015"/>
                  </a:moveTo>
                  <a:lnTo>
                    <a:pt x="117957" y="47323"/>
                  </a:lnTo>
                  <a:lnTo>
                    <a:pt x="111502" y="27757"/>
                  </a:lnTo>
                  <a:lnTo>
                    <a:pt x="100834" y="11262"/>
                  </a:lnTo>
                  <a:lnTo>
                    <a:pt x="92374" y="5927"/>
                  </a:lnTo>
                  <a:lnTo>
                    <a:pt x="70495" y="0"/>
                  </a:lnTo>
                  <a:lnTo>
                    <a:pt x="48294" y="3605"/>
                  </a:lnTo>
                  <a:lnTo>
                    <a:pt x="37459" y="7842"/>
                  </a:lnTo>
                  <a:lnTo>
                    <a:pt x="19183" y="25027"/>
                  </a:lnTo>
                  <a:lnTo>
                    <a:pt x="11034" y="36161"/>
                  </a:lnTo>
                  <a:lnTo>
                    <a:pt x="1979" y="64130"/>
                  </a:lnTo>
                  <a:lnTo>
                    <a:pt x="0" y="109641"/>
                  </a:lnTo>
                  <a:lnTo>
                    <a:pt x="9814" y="166941"/>
                  </a:lnTo>
                  <a:lnTo>
                    <a:pt x="25200" y="198076"/>
                  </a:lnTo>
                  <a:lnTo>
                    <a:pt x="33762" y="204170"/>
                  </a:lnTo>
                  <a:lnTo>
                    <a:pt x="55754" y="210940"/>
                  </a:lnTo>
                  <a:lnTo>
                    <a:pt x="65830" y="209236"/>
                  </a:lnTo>
                  <a:lnTo>
                    <a:pt x="83264" y="197984"/>
                  </a:lnTo>
                  <a:lnTo>
                    <a:pt x="106233" y="171919"/>
                  </a:lnTo>
                  <a:lnTo>
                    <a:pt x="114480" y="149033"/>
                  </a:lnTo>
                  <a:lnTo>
                    <a:pt x="120208" y="91808"/>
                  </a:lnTo>
                  <a:lnTo>
                    <a:pt x="123159" y="105624"/>
                  </a:lnTo>
                  <a:lnTo>
                    <a:pt x="163724" y="153278"/>
                  </a:lnTo>
                  <a:lnTo>
                    <a:pt x="170565" y="160266"/>
                  </a:lnTo>
                  <a:lnTo>
                    <a:pt x="187525" y="168031"/>
                  </a:lnTo>
                  <a:lnTo>
                    <a:pt x="215834" y="174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222549" y="331647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32057"/>
                  </a:lnTo>
                  <a:lnTo>
                    <a:pt x="9065" y="294926"/>
                  </a:lnTo>
                  <a:lnTo>
                    <a:pt x="10095" y="346829"/>
                  </a:lnTo>
                  <a:lnTo>
                    <a:pt x="18805" y="40290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06735" y="3505989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20713" y="14655"/>
                  </a:lnTo>
                  <a:lnTo>
                    <a:pt x="170503" y="19793"/>
                  </a:lnTo>
                  <a:lnTo>
                    <a:pt x="115524" y="23927"/>
                  </a:lnTo>
                  <a:lnTo>
                    <a:pt x="59605" y="3566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696369" y="3348062"/>
              <a:ext cx="10492" cy="336913"/>
            </a:xfrm>
            <a:custGeom>
              <a:avLst/>
              <a:gdLst/>
              <a:ahLst/>
              <a:cxnLst/>
              <a:rect l="0" t="0" r="0" b="0"/>
              <a:pathLst>
                <a:path w="10492" h="336913">
                  <a:moveTo>
                    <a:pt x="10491" y="0"/>
                  </a:moveTo>
                  <a:lnTo>
                    <a:pt x="2157" y="37478"/>
                  </a:lnTo>
                  <a:lnTo>
                    <a:pt x="396" y="100080"/>
                  </a:lnTo>
                  <a:lnTo>
                    <a:pt x="91" y="153915"/>
                  </a:lnTo>
                  <a:lnTo>
                    <a:pt x="0" y="206912"/>
                  </a:lnTo>
                  <a:lnTo>
                    <a:pt x="5563" y="259659"/>
                  </a:lnTo>
                  <a:lnTo>
                    <a:pt x="9518" y="316799"/>
                  </a:lnTo>
                  <a:lnTo>
                    <a:pt x="1049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06819" y="3495461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9224" y="16788"/>
                  </a:lnTo>
                  <a:lnTo>
                    <a:pt x="174697" y="20214"/>
                  </a:lnTo>
                  <a:lnTo>
                    <a:pt x="125071" y="20807"/>
                  </a:lnTo>
                  <a:lnTo>
                    <a:pt x="76442" y="24102"/>
                  </a:lnTo>
                  <a:lnTo>
                    <a:pt x="35517" y="293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22673" y="3253305"/>
              <a:ext cx="274598" cy="428095"/>
            </a:xfrm>
            <a:custGeom>
              <a:avLst/>
              <a:gdLst/>
              <a:ahLst/>
              <a:cxnLst/>
              <a:rect l="0" t="0" r="0" b="0"/>
              <a:pathLst>
                <a:path w="274598" h="428095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3548"/>
                  </a:lnTo>
                  <a:lnTo>
                    <a:pt x="10336" y="215355"/>
                  </a:lnTo>
                  <a:lnTo>
                    <a:pt x="7352" y="265800"/>
                  </a:lnTo>
                  <a:lnTo>
                    <a:pt x="1452" y="325465"/>
                  </a:lnTo>
                  <a:lnTo>
                    <a:pt x="430" y="376284"/>
                  </a:lnTo>
                  <a:lnTo>
                    <a:pt x="85" y="428094"/>
                  </a:lnTo>
                  <a:lnTo>
                    <a:pt x="5" y="366234"/>
                  </a:lnTo>
                  <a:lnTo>
                    <a:pt x="5591" y="306309"/>
                  </a:lnTo>
                  <a:lnTo>
                    <a:pt x="14655" y="266624"/>
                  </a:lnTo>
                  <a:lnTo>
                    <a:pt x="20298" y="257298"/>
                  </a:lnTo>
                  <a:lnTo>
                    <a:pt x="35928" y="243816"/>
                  </a:lnTo>
                  <a:lnTo>
                    <a:pt x="45009" y="240923"/>
                  </a:lnTo>
                  <a:lnTo>
                    <a:pt x="64457" y="240828"/>
                  </a:lnTo>
                  <a:lnTo>
                    <a:pt x="72218" y="244780"/>
                  </a:lnTo>
                  <a:lnTo>
                    <a:pt x="102737" y="286002"/>
                  </a:lnTo>
                  <a:lnTo>
                    <a:pt x="121636" y="336301"/>
                  </a:lnTo>
                  <a:lnTo>
                    <a:pt x="131837" y="373906"/>
                  </a:lnTo>
                  <a:lnTo>
                    <a:pt x="133515" y="373273"/>
                  </a:lnTo>
                  <a:lnTo>
                    <a:pt x="134634" y="368172"/>
                  </a:lnTo>
                  <a:lnTo>
                    <a:pt x="145235" y="356265"/>
                  </a:lnTo>
                  <a:lnTo>
                    <a:pt x="196406" y="299671"/>
                  </a:lnTo>
                  <a:lnTo>
                    <a:pt x="253290" y="256313"/>
                  </a:lnTo>
                  <a:lnTo>
                    <a:pt x="267771" y="239089"/>
                  </a:lnTo>
                  <a:lnTo>
                    <a:pt x="273271" y="229583"/>
                  </a:lnTo>
                  <a:lnTo>
                    <a:pt x="274597" y="220906"/>
                  </a:lnTo>
                  <a:lnTo>
                    <a:pt x="273142" y="212781"/>
                  </a:lnTo>
                  <a:lnTo>
                    <a:pt x="269833" y="205025"/>
                  </a:lnTo>
                  <a:lnTo>
                    <a:pt x="262947" y="199855"/>
                  </a:lnTo>
                  <a:lnTo>
                    <a:pt x="242818" y="194110"/>
                  </a:lnTo>
                  <a:lnTo>
                    <a:pt x="221393" y="197795"/>
                  </a:lnTo>
                  <a:lnTo>
                    <a:pt x="179043" y="219225"/>
                  </a:lnTo>
                  <a:lnTo>
                    <a:pt x="164192" y="235474"/>
                  </a:lnTo>
                  <a:lnTo>
                    <a:pt x="149256" y="267472"/>
                  </a:lnTo>
                  <a:lnTo>
                    <a:pt x="140540" y="306589"/>
                  </a:lnTo>
                  <a:lnTo>
                    <a:pt x="141078" y="347815"/>
                  </a:lnTo>
                  <a:lnTo>
                    <a:pt x="146930" y="373343"/>
                  </a:lnTo>
                  <a:lnTo>
                    <a:pt x="157329" y="392488"/>
                  </a:lnTo>
                  <a:lnTo>
                    <a:pt x="172869" y="405676"/>
                  </a:lnTo>
                  <a:lnTo>
                    <a:pt x="181927" y="410831"/>
                  </a:lnTo>
                  <a:lnTo>
                    <a:pt x="201349" y="413439"/>
                  </a:lnTo>
                  <a:lnTo>
                    <a:pt x="23162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275649" y="3469724"/>
              <a:ext cx="147150" cy="215251"/>
            </a:xfrm>
            <a:custGeom>
              <a:avLst/>
              <a:gdLst/>
              <a:ahLst/>
              <a:cxnLst/>
              <a:rect l="0" t="0" r="0" b="0"/>
              <a:pathLst>
                <a:path w="147150" h="215251">
                  <a:moveTo>
                    <a:pt x="20807" y="57322"/>
                  </a:moveTo>
                  <a:lnTo>
                    <a:pt x="20807" y="111467"/>
                  </a:lnTo>
                  <a:lnTo>
                    <a:pt x="20807" y="166413"/>
                  </a:lnTo>
                  <a:lnTo>
                    <a:pt x="19637" y="214138"/>
                  </a:lnTo>
                  <a:lnTo>
                    <a:pt x="17687" y="214509"/>
                  </a:lnTo>
                  <a:lnTo>
                    <a:pt x="15217" y="211246"/>
                  </a:lnTo>
                  <a:lnTo>
                    <a:pt x="6153" y="184298"/>
                  </a:lnTo>
                  <a:lnTo>
                    <a:pt x="1015" y="126034"/>
                  </a:lnTo>
                  <a:lnTo>
                    <a:pt x="0" y="65132"/>
                  </a:lnTo>
                  <a:lnTo>
                    <a:pt x="2201" y="35057"/>
                  </a:lnTo>
                  <a:lnTo>
                    <a:pt x="10977" y="13892"/>
                  </a:lnTo>
                  <a:lnTo>
                    <a:pt x="18933" y="7311"/>
                  </a:lnTo>
                  <a:lnTo>
                    <a:pt x="40251" y="0"/>
                  </a:lnTo>
                  <a:lnTo>
                    <a:pt x="50147" y="390"/>
                  </a:lnTo>
                  <a:lnTo>
                    <a:pt x="67382" y="7063"/>
                  </a:lnTo>
                  <a:lnTo>
                    <a:pt x="90239" y="23973"/>
                  </a:lnTo>
                  <a:lnTo>
                    <a:pt x="111829" y="49391"/>
                  </a:lnTo>
                  <a:lnTo>
                    <a:pt x="135667" y="108111"/>
                  </a:lnTo>
                  <a:lnTo>
                    <a:pt x="143747" y="144121"/>
                  </a:lnTo>
                  <a:lnTo>
                    <a:pt x="146140" y="181307"/>
                  </a:lnTo>
                  <a:lnTo>
                    <a:pt x="147149" y="215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75440" y="3484932"/>
              <a:ext cx="126343" cy="198108"/>
            </a:xfrm>
            <a:custGeom>
              <a:avLst/>
              <a:gdLst/>
              <a:ahLst/>
              <a:cxnLst/>
              <a:rect l="0" t="0" r="0" b="0"/>
              <a:pathLst>
                <a:path w="126343" h="19810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6" y="163632"/>
                  </a:lnTo>
                  <a:lnTo>
                    <a:pt x="14654" y="187369"/>
                  </a:lnTo>
                  <a:lnTo>
                    <a:pt x="21468" y="193933"/>
                  </a:lnTo>
                  <a:lnTo>
                    <a:pt x="30690" y="197139"/>
                  </a:lnTo>
                  <a:lnTo>
                    <a:pt x="41516" y="198107"/>
                  </a:lnTo>
                  <a:lnTo>
                    <a:pt x="59787" y="192943"/>
                  </a:lnTo>
                  <a:lnTo>
                    <a:pt x="67933" y="188290"/>
                  </a:lnTo>
                  <a:lnTo>
                    <a:pt x="90579" y="159385"/>
                  </a:lnTo>
                  <a:lnTo>
                    <a:pt x="114801" y="105477"/>
                  </a:lnTo>
                  <a:lnTo>
                    <a:pt x="122922" y="70637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686010" y="3529409"/>
              <a:ext cx="231628" cy="155566"/>
            </a:xfrm>
            <a:custGeom>
              <a:avLst/>
              <a:gdLst/>
              <a:ahLst/>
              <a:cxnLst/>
              <a:rect l="0" t="0" r="0" b="0"/>
              <a:pathLst>
                <a:path w="231628" h="155566">
                  <a:moveTo>
                    <a:pt x="0" y="50280"/>
                  </a:moveTo>
                  <a:lnTo>
                    <a:pt x="0" y="108896"/>
                  </a:lnTo>
                  <a:lnTo>
                    <a:pt x="5589" y="143687"/>
                  </a:lnTo>
                  <a:lnTo>
                    <a:pt x="7236" y="146476"/>
                  </a:lnTo>
                  <a:lnTo>
                    <a:pt x="8333" y="143657"/>
                  </a:lnTo>
                  <a:lnTo>
                    <a:pt x="10239" y="84543"/>
                  </a:lnTo>
                  <a:lnTo>
                    <a:pt x="13591" y="24076"/>
                  </a:lnTo>
                  <a:lnTo>
                    <a:pt x="16079" y="11753"/>
                  </a:lnTo>
                  <a:lnTo>
                    <a:pt x="22418" y="4708"/>
                  </a:lnTo>
                  <a:lnTo>
                    <a:pt x="31323" y="1182"/>
                  </a:lnTo>
                  <a:lnTo>
                    <a:pt x="41940" y="0"/>
                  </a:lnTo>
                  <a:lnTo>
                    <a:pt x="50186" y="2722"/>
                  </a:lnTo>
                  <a:lnTo>
                    <a:pt x="56854" y="8046"/>
                  </a:lnTo>
                  <a:lnTo>
                    <a:pt x="71828" y="32307"/>
                  </a:lnTo>
                  <a:lnTo>
                    <a:pt x="87368" y="71946"/>
                  </a:lnTo>
                  <a:lnTo>
                    <a:pt x="91001" y="75253"/>
                  </a:lnTo>
                  <a:lnTo>
                    <a:pt x="94592" y="73947"/>
                  </a:lnTo>
                  <a:lnTo>
                    <a:pt x="101703" y="63138"/>
                  </a:lnTo>
                  <a:lnTo>
                    <a:pt x="118919" y="30723"/>
                  </a:lnTo>
                  <a:lnTo>
                    <a:pt x="124902" y="23204"/>
                  </a:lnTo>
                  <a:lnTo>
                    <a:pt x="132401" y="19361"/>
                  </a:lnTo>
                  <a:lnTo>
                    <a:pt x="150092" y="18210"/>
                  </a:lnTo>
                  <a:lnTo>
                    <a:pt x="166533" y="24719"/>
                  </a:lnTo>
                  <a:lnTo>
                    <a:pt x="174193" y="29729"/>
                  </a:lnTo>
                  <a:lnTo>
                    <a:pt x="185823" y="44656"/>
                  </a:lnTo>
                  <a:lnTo>
                    <a:pt x="210246" y="103353"/>
                  </a:lnTo>
                  <a:lnTo>
                    <a:pt x="231627" y="155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959751" y="3284891"/>
              <a:ext cx="192597" cy="365387"/>
            </a:xfrm>
            <a:custGeom>
              <a:avLst/>
              <a:gdLst/>
              <a:ahLst/>
              <a:cxnLst/>
              <a:rect l="0" t="0" r="0" b="0"/>
              <a:pathLst>
                <a:path w="192597" h="365387">
                  <a:moveTo>
                    <a:pt x="0" y="0"/>
                  </a:moveTo>
                  <a:lnTo>
                    <a:pt x="8334" y="57264"/>
                  </a:lnTo>
                  <a:lnTo>
                    <a:pt x="12998" y="106655"/>
                  </a:lnTo>
                  <a:lnTo>
                    <a:pt x="21789" y="158333"/>
                  </a:lnTo>
                  <a:lnTo>
                    <a:pt x="28683" y="210690"/>
                  </a:lnTo>
                  <a:lnTo>
                    <a:pt x="33845" y="260128"/>
                  </a:lnTo>
                  <a:lnTo>
                    <a:pt x="40480" y="318755"/>
                  </a:lnTo>
                  <a:lnTo>
                    <a:pt x="39855" y="323637"/>
                  </a:lnTo>
                  <a:lnTo>
                    <a:pt x="38268" y="322213"/>
                  </a:lnTo>
                  <a:lnTo>
                    <a:pt x="34556" y="308152"/>
                  </a:lnTo>
                  <a:lnTo>
                    <a:pt x="31977" y="247698"/>
                  </a:lnTo>
                  <a:lnTo>
                    <a:pt x="37290" y="212212"/>
                  </a:lnTo>
                  <a:lnTo>
                    <a:pt x="42408" y="203476"/>
                  </a:lnTo>
                  <a:lnTo>
                    <a:pt x="57452" y="190649"/>
                  </a:lnTo>
                  <a:lnTo>
                    <a:pt x="78956" y="187288"/>
                  </a:lnTo>
                  <a:lnTo>
                    <a:pt x="101773" y="190864"/>
                  </a:lnTo>
                  <a:lnTo>
                    <a:pt x="127771" y="206031"/>
                  </a:lnTo>
                  <a:lnTo>
                    <a:pt x="157517" y="235236"/>
                  </a:lnTo>
                  <a:lnTo>
                    <a:pt x="170613" y="255458"/>
                  </a:lnTo>
                  <a:lnTo>
                    <a:pt x="192382" y="314603"/>
                  </a:lnTo>
                  <a:lnTo>
                    <a:pt x="192596" y="324379"/>
                  </a:lnTo>
                  <a:lnTo>
                    <a:pt x="186593" y="341480"/>
                  </a:lnTo>
                  <a:lnTo>
                    <a:pt x="173008" y="353760"/>
                  </a:lnTo>
                  <a:lnTo>
                    <a:pt x="154102" y="361947"/>
                  </a:lnTo>
                  <a:lnTo>
                    <a:pt x="118319" y="365386"/>
                  </a:lnTo>
                  <a:lnTo>
                    <a:pt x="77314" y="356661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086093" y="3452946"/>
              <a:ext cx="188972" cy="189915"/>
            </a:xfrm>
            <a:custGeom>
              <a:avLst/>
              <a:gdLst/>
              <a:ahLst/>
              <a:cxnLst/>
              <a:rect l="0" t="0" r="0" b="0"/>
              <a:pathLst>
                <a:path w="188972" h="189915">
                  <a:moveTo>
                    <a:pt x="0" y="105686"/>
                  </a:moveTo>
                  <a:lnTo>
                    <a:pt x="58617" y="91032"/>
                  </a:lnTo>
                  <a:lnTo>
                    <a:pt x="111621" y="77488"/>
                  </a:lnTo>
                  <a:lnTo>
                    <a:pt x="167904" y="54457"/>
                  </a:lnTo>
                  <a:lnTo>
                    <a:pt x="183029" y="38464"/>
                  </a:lnTo>
                  <a:lnTo>
                    <a:pt x="188700" y="29286"/>
                  </a:lnTo>
                  <a:lnTo>
                    <a:pt x="188971" y="20827"/>
                  </a:lnTo>
                  <a:lnTo>
                    <a:pt x="185642" y="12849"/>
                  </a:lnTo>
                  <a:lnTo>
                    <a:pt x="179914" y="5190"/>
                  </a:lnTo>
                  <a:lnTo>
                    <a:pt x="171415" y="1254"/>
                  </a:lnTo>
                  <a:lnTo>
                    <a:pt x="149494" y="0"/>
                  </a:lnTo>
                  <a:lnTo>
                    <a:pt x="116434" y="11460"/>
                  </a:lnTo>
                  <a:lnTo>
                    <a:pt x="90001" y="35263"/>
                  </a:lnTo>
                  <a:lnTo>
                    <a:pt x="72940" y="70132"/>
                  </a:lnTo>
                  <a:lnTo>
                    <a:pt x="66066" y="110099"/>
                  </a:lnTo>
                  <a:lnTo>
                    <a:pt x="70696" y="131434"/>
                  </a:lnTo>
                  <a:lnTo>
                    <a:pt x="86458" y="156599"/>
                  </a:lnTo>
                  <a:lnTo>
                    <a:pt x="118334" y="186063"/>
                  </a:lnTo>
                  <a:lnTo>
                    <a:pt x="128022" y="189686"/>
                  </a:lnTo>
                  <a:lnTo>
                    <a:pt x="168456" y="189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373435" y="3453347"/>
              <a:ext cx="165385" cy="234769"/>
            </a:xfrm>
            <a:custGeom>
              <a:avLst/>
              <a:gdLst/>
              <a:ahLst/>
              <a:cxnLst/>
              <a:rect l="0" t="0" r="0" b="0"/>
              <a:pathLst>
                <a:path w="165385" h="234769">
                  <a:moveTo>
                    <a:pt x="7456" y="63171"/>
                  </a:moveTo>
                  <a:lnTo>
                    <a:pt x="13045" y="121788"/>
                  </a:lnTo>
                  <a:lnTo>
                    <a:pt x="18179" y="174792"/>
                  </a:lnTo>
                  <a:lnTo>
                    <a:pt x="33518" y="234768"/>
                  </a:lnTo>
                  <a:lnTo>
                    <a:pt x="14123" y="177874"/>
                  </a:lnTo>
                  <a:lnTo>
                    <a:pt x="0" y="114743"/>
                  </a:lnTo>
                  <a:lnTo>
                    <a:pt x="957" y="76502"/>
                  </a:lnTo>
                  <a:lnTo>
                    <a:pt x="3124" y="65039"/>
                  </a:lnTo>
                  <a:lnTo>
                    <a:pt x="14889" y="46064"/>
                  </a:lnTo>
                  <a:lnTo>
                    <a:pt x="31817" y="31001"/>
                  </a:lnTo>
                  <a:lnTo>
                    <a:pt x="51038" y="20407"/>
                  </a:lnTo>
                  <a:lnTo>
                    <a:pt x="106445" y="11310"/>
                  </a:lnTo>
                  <a:lnTo>
                    <a:pt x="165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6471761" y="3821844"/>
            <a:ext cx="2330063" cy="623354"/>
            <a:chOff x="6471761" y="3821844"/>
            <a:chExt cx="2330063" cy="623354"/>
          </a:xfrm>
        </p:grpSpPr>
        <p:sp>
          <p:nvSpPr>
            <p:cNvPr id="148" name="Freeform 147"/>
            <p:cNvSpPr/>
            <p:nvPr/>
          </p:nvSpPr>
          <p:spPr>
            <a:xfrm>
              <a:off x="6471761" y="4042943"/>
              <a:ext cx="199122" cy="232747"/>
            </a:xfrm>
            <a:custGeom>
              <a:avLst/>
              <a:gdLst/>
              <a:ahLst/>
              <a:cxnLst/>
              <a:rect l="0" t="0" r="0" b="0"/>
              <a:pathLst>
                <a:path w="199122" h="232747">
                  <a:moveTo>
                    <a:pt x="129607" y="0"/>
                  </a:moveTo>
                  <a:lnTo>
                    <a:pt x="89919" y="2339"/>
                  </a:lnTo>
                  <a:lnTo>
                    <a:pt x="67514" y="11178"/>
                  </a:lnTo>
                  <a:lnTo>
                    <a:pt x="40759" y="34897"/>
                  </a:lnTo>
                  <a:lnTo>
                    <a:pt x="19163" y="74354"/>
                  </a:lnTo>
                  <a:lnTo>
                    <a:pt x="0" y="126428"/>
                  </a:lnTo>
                  <a:lnTo>
                    <a:pt x="478" y="163542"/>
                  </a:lnTo>
                  <a:lnTo>
                    <a:pt x="8265" y="184209"/>
                  </a:lnTo>
                  <a:lnTo>
                    <a:pt x="32328" y="216541"/>
                  </a:lnTo>
                  <a:lnTo>
                    <a:pt x="58279" y="232746"/>
                  </a:lnTo>
                  <a:lnTo>
                    <a:pt x="81138" y="231734"/>
                  </a:lnTo>
                  <a:lnTo>
                    <a:pt x="104556" y="223486"/>
                  </a:lnTo>
                  <a:lnTo>
                    <a:pt x="146166" y="192412"/>
                  </a:lnTo>
                  <a:lnTo>
                    <a:pt x="175035" y="162486"/>
                  </a:lnTo>
                  <a:lnTo>
                    <a:pt x="193890" y="127043"/>
                  </a:lnTo>
                  <a:lnTo>
                    <a:pt x="199121" y="100527"/>
                  </a:lnTo>
                  <a:lnTo>
                    <a:pt x="195208" y="73144"/>
                  </a:lnTo>
                  <a:lnTo>
                    <a:pt x="184499" y="47716"/>
                  </a:lnTo>
                  <a:lnTo>
                    <a:pt x="15066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22425" y="4042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38238" y="4044400"/>
              <a:ext cx="156212" cy="177528"/>
            </a:xfrm>
            <a:custGeom>
              <a:avLst/>
              <a:gdLst/>
              <a:ahLst/>
              <a:cxnLst/>
              <a:rect l="0" t="0" r="0" b="0"/>
              <a:pathLst>
                <a:path w="156212" h="177528">
                  <a:moveTo>
                    <a:pt x="0" y="40657"/>
                  </a:moveTo>
                  <a:lnTo>
                    <a:pt x="3120" y="83348"/>
                  </a:lnTo>
                  <a:lnTo>
                    <a:pt x="14573" y="114527"/>
                  </a:lnTo>
                  <a:lnTo>
                    <a:pt x="24024" y="136659"/>
                  </a:lnTo>
                  <a:lnTo>
                    <a:pt x="28176" y="164898"/>
                  </a:lnTo>
                  <a:lnTo>
                    <a:pt x="25001" y="152417"/>
                  </a:lnTo>
                  <a:lnTo>
                    <a:pt x="29910" y="91841"/>
                  </a:lnTo>
                  <a:lnTo>
                    <a:pt x="36844" y="42448"/>
                  </a:lnTo>
                  <a:lnTo>
                    <a:pt x="51731" y="9602"/>
                  </a:lnTo>
                  <a:lnTo>
                    <a:pt x="60224" y="3576"/>
                  </a:lnTo>
                  <a:lnTo>
                    <a:pt x="82138" y="0"/>
                  </a:lnTo>
                  <a:lnTo>
                    <a:pt x="101236" y="5429"/>
                  </a:lnTo>
                  <a:lnTo>
                    <a:pt x="132561" y="27979"/>
                  </a:lnTo>
                  <a:lnTo>
                    <a:pt x="148592" y="59257"/>
                  </a:lnTo>
                  <a:lnTo>
                    <a:pt x="156083" y="111748"/>
                  </a:lnTo>
                  <a:lnTo>
                    <a:pt x="156211" y="149718"/>
                  </a:lnTo>
                  <a:lnTo>
                    <a:pt x="147399" y="177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348891" y="389554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2998" y="207571"/>
                  </a:lnTo>
                  <a:lnTo>
                    <a:pt x="18669" y="25491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180435" y="4042943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4596" y="14654"/>
                  </a:lnTo>
                  <a:lnTo>
                    <a:pt x="142016" y="20962"/>
                  </a:lnTo>
                  <a:lnTo>
                    <a:pt x="90692" y="27918"/>
                  </a:lnTo>
                  <a:lnTo>
                    <a:pt x="30306" y="339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454176" y="3874487"/>
              <a:ext cx="285046" cy="308419"/>
            </a:xfrm>
            <a:custGeom>
              <a:avLst/>
              <a:gdLst/>
              <a:ahLst/>
              <a:cxnLst/>
              <a:rect l="0" t="0" r="0" b="0"/>
              <a:pathLst>
                <a:path w="285046" h="308419">
                  <a:moveTo>
                    <a:pt x="0" y="0"/>
                  </a:moveTo>
                  <a:lnTo>
                    <a:pt x="8333" y="54144"/>
                  </a:lnTo>
                  <a:lnTo>
                    <a:pt x="18645" y="116964"/>
                  </a:lnTo>
                  <a:lnTo>
                    <a:pt x="28401" y="163857"/>
                  </a:lnTo>
                  <a:lnTo>
                    <a:pt x="37531" y="213627"/>
                  </a:lnTo>
                  <a:lnTo>
                    <a:pt x="41209" y="272958"/>
                  </a:lnTo>
                  <a:lnTo>
                    <a:pt x="40542" y="293280"/>
                  </a:lnTo>
                  <a:lnTo>
                    <a:pt x="38727" y="293786"/>
                  </a:lnTo>
                  <a:lnTo>
                    <a:pt x="36346" y="290614"/>
                  </a:lnTo>
                  <a:lnTo>
                    <a:pt x="32996" y="263792"/>
                  </a:lnTo>
                  <a:lnTo>
                    <a:pt x="38451" y="242413"/>
                  </a:lnTo>
                  <a:lnTo>
                    <a:pt x="54677" y="213765"/>
                  </a:lnTo>
                  <a:lnTo>
                    <a:pt x="68755" y="199122"/>
                  </a:lnTo>
                  <a:lnTo>
                    <a:pt x="86710" y="188714"/>
                  </a:lnTo>
                  <a:lnTo>
                    <a:pt x="95241" y="187810"/>
                  </a:lnTo>
                  <a:lnTo>
                    <a:pt x="110959" y="193046"/>
                  </a:lnTo>
                  <a:lnTo>
                    <a:pt x="122625" y="206291"/>
                  </a:lnTo>
                  <a:lnTo>
                    <a:pt x="139646" y="243390"/>
                  </a:lnTo>
                  <a:lnTo>
                    <a:pt x="144570" y="247658"/>
                  </a:lnTo>
                  <a:lnTo>
                    <a:pt x="150193" y="248163"/>
                  </a:lnTo>
                  <a:lnTo>
                    <a:pt x="162678" y="242486"/>
                  </a:lnTo>
                  <a:lnTo>
                    <a:pt x="222096" y="199650"/>
                  </a:lnTo>
                  <a:lnTo>
                    <a:pt x="271533" y="163725"/>
                  </a:lnTo>
                  <a:lnTo>
                    <a:pt x="283678" y="145296"/>
                  </a:lnTo>
                  <a:lnTo>
                    <a:pt x="285045" y="136638"/>
                  </a:lnTo>
                  <a:lnTo>
                    <a:pt x="283616" y="128527"/>
                  </a:lnTo>
                  <a:lnTo>
                    <a:pt x="280324" y="120779"/>
                  </a:lnTo>
                  <a:lnTo>
                    <a:pt x="273451" y="115615"/>
                  </a:lnTo>
                  <a:lnTo>
                    <a:pt x="253335" y="109876"/>
                  </a:lnTo>
                  <a:lnTo>
                    <a:pt x="231917" y="113564"/>
                  </a:lnTo>
                  <a:lnTo>
                    <a:pt x="211869" y="124172"/>
                  </a:lnTo>
                  <a:lnTo>
                    <a:pt x="195160" y="140585"/>
                  </a:lnTo>
                  <a:lnTo>
                    <a:pt x="173774" y="179718"/>
                  </a:lnTo>
                  <a:lnTo>
                    <a:pt x="165750" y="200367"/>
                  </a:lnTo>
                  <a:lnTo>
                    <a:pt x="164524" y="221243"/>
                  </a:lnTo>
                  <a:lnTo>
                    <a:pt x="173268" y="263241"/>
                  </a:lnTo>
                  <a:lnTo>
                    <a:pt x="188469" y="289217"/>
                  </a:lnTo>
                  <a:lnTo>
                    <a:pt x="204257" y="301286"/>
                  </a:lnTo>
                  <a:lnTo>
                    <a:pt x="213380" y="306142"/>
                  </a:lnTo>
                  <a:lnTo>
                    <a:pt x="232876" y="308418"/>
                  </a:lnTo>
                  <a:lnTo>
                    <a:pt x="27374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951116" y="4000829"/>
              <a:ext cx="92657" cy="192960"/>
            </a:xfrm>
            <a:custGeom>
              <a:avLst/>
              <a:gdLst/>
              <a:ahLst/>
              <a:cxnLst/>
              <a:rect l="0" t="0" r="0" b="0"/>
              <a:pathLst>
                <a:path w="92657" h="192960">
                  <a:moveTo>
                    <a:pt x="8428" y="63171"/>
                  </a:moveTo>
                  <a:lnTo>
                    <a:pt x="14017" y="125263"/>
                  </a:lnTo>
                  <a:lnTo>
                    <a:pt x="29758" y="178842"/>
                  </a:lnTo>
                  <a:lnTo>
                    <a:pt x="33177" y="189418"/>
                  </a:lnTo>
                  <a:lnTo>
                    <a:pt x="33116" y="192959"/>
                  </a:lnTo>
                  <a:lnTo>
                    <a:pt x="30736" y="191810"/>
                  </a:lnTo>
                  <a:lnTo>
                    <a:pt x="23022" y="181175"/>
                  </a:lnTo>
                  <a:lnTo>
                    <a:pt x="4992" y="135772"/>
                  </a:lnTo>
                  <a:lnTo>
                    <a:pt x="0" y="99370"/>
                  </a:lnTo>
                  <a:lnTo>
                    <a:pt x="4111" y="58949"/>
                  </a:lnTo>
                  <a:lnTo>
                    <a:pt x="12748" y="37508"/>
                  </a:lnTo>
                  <a:lnTo>
                    <a:pt x="18327" y="28514"/>
                  </a:lnTo>
                  <a:lnTo>
                    <a:pt x="33884" y="15402"/>
                  </a:lnTo>
                  <a:lnTo>
                    <a:pt x="52497" y="6845"/>
                  </a:lnTo>
                  <a:lnTo>
                    <a:pt x="926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140724" y="4085057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7"/>
                  </a:lnTo>
                  <a:lnTo>
                    <a:pt x="1575" y="72326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38528" y="391660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159585" y="4060887"/>
              <a:ext cx="229981" cy="371611"/>
            </a:xfrm>
            <a:custGeom>
              <a:avLst/>
              <a:gdLst/>
              <a:ahLst/>
              <a:cxnLst/>
              <a:rect l="0" t="0" r="0" b="0"/>
              <a:pathLst>
                <a:path w="229981" h="371611">
                  <a:moveTo>
                    <a:pt x="189513" y="118926"/>
                  </a:moveTo>
                  <a:lnTo>
                    <a:pt x="204168" y="74964"/>
                  </a:lnTo>
                  <a:lnTo>
                    <a:pt x="204605" y="54933"/>
                  </a:lnTo>
                  <a:lnTo>
                    <a:pt x="199730" y="35503"/>
                  </a:lnTo>
                  <a:lnTo>
                    <a:pt x="189765" y="19068"/>
                  </a:lnTo>
                  <a:lnTo>
                    <a:pt x="174417" y="7084"/>
                  </a:lnTo>
                  <a:lnTo>
                    <a:pt x="165411" y="2251"/>
                  </a:lnTo>
                  <a:lnTo>
                    <a:pt x="146046" y="0"/>
                  </a:lnTo>
                  <a:lnTo>
                    <a:pt x="125741" y="4069"/>
                  </a:lnTo>
                  <a:lnTo>
                    <a:pt x="105018" y="13676"/>
                  </a:lnTo>
                  <a:lnTo>
                    <a:pt x="90348" y="28864"/>
                  </a:lnTo>
                  <a:lnTo>
                    <a:pt x="81099" y="48483"/>
                  </a:lnTo>
                  <a:lnTo>
                    <a:pt x="76988" y="72800"/>
                  </a:lnTo>
                  <a:lnTo>
                    <a:pt x="81401" y="96086"/>
                  </a:lnTo>
                  <a:lnTo>
                    <a:pt x="85853" y="107209"/>
                  </a:lnTo>
                  <a:lnTo>
                    <a:pt x="100158" y="122687"/>
                  </a:lnTo>
                  <a:lnTo>
                    <a:pt x="108887" y="128453"/>
                  </a:lnTo>
                  <a:lnTo>
                    <a:pt x="127943" y="131739"/>
                  </a:lnTo>
                  <a:lnTo>
                    <a:pt x="137937" y="130978"/>
                  </a:lnTo>
                  <a:lnTo>
                    <a:pt x="155282" y="123892"/>
                  </a:lnTo>
                  <a:lnTo>
                    <a:pt x="163182" y="118728"/>
                  </a:lnTo>
                  <a:lnTo>
                    <a:pt x="175081" y="103630"/>
                  </a:lnTo>
                  <a:lnTo>
                    <a:pt x="179892" y="94691"/>
                  </a:lnTo>
                  <a:lnTo>
                    <a:pt x="184269" y="92241"/>
                  </a:lnTo>
                  <a:lnTo>
                    <a:pt x="188356" y="94117"/>
                  </a:lnTo>
                  <a:lnTo>
                    <a:pt x="196018" y="105560"/>
                  </a:lnTo>
                  <a:lnTo>
                    <a:pt x="214013" y="151524"/>
                  </a:lnTo>
                  <a:lnTo>
                    <a:pt x="223286" y="211621"/>
                  </a:lnTo>
                  <a:lnTo>
                    <a:pt x="229980" y="260979"/>
                  </a:lnTo>
                  <a:lnTo>
                    <a:pt x="224656" y="281886"/>
                  </a:lnTo>
                  <a:lnTo>
                    <a:pt x="213321" y="298977"/>
                  </a:lnTo>
                  <a:lnTo>
                    <a:pt x="196584" y="314373"/>
                  </a:lnTo>
                  <a:lnTo>
                    <a:pt x="148839" y="334914"/>
                  </a:lnTo>
                  <a:lnTo>
                    <a:pt x="94349" y="350237"/>
                  </a:lnTo>
                  <a:lnTo>
                    <a:pt x="38524" y="358940"/>
                  </a:lnTo>
                  <a:lnTo>
                    <a:pt x="0" y="3716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49057" y="4432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406203" y="3821844"/>
              <a:ext cx="151157" cy="379027"/>
            </a:xfrm>
            <a:custGeom>
              <a:avLst/>
              <a:gdLst/>
              <a:ahLst/>
              <a:cxnLst/>
              <a:rect l="0" t="0" r="0" b="0"/>
              <a:pathLst>
                <a:path w="151157" h="379027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8728" y="147998"/>
                  </a:lnTo>
                  <a:lnTo>
                    <a:pt x="17384" y="200219"/>
                  </a:lnTo>
                  <a:lnTo>
                    <a:pt x="24238" y="252737"/>
                  </a:lnTo>
                  <a:lnTo>
                    <a:pt x="32143" y="311706"/>
                  </a:lnTo>
                  <a:lnTo>
                    <a:pt x="31640" y="316599"/>
                  </a:lnTo>
                  <a:lnTo>
                    <a:pt x="28964" y="316351"/>
                  </a:lnTo>
                  <a:lnTo>
                    <a:pt x="24841" y="312676"/>
                  </a:lnTo>
                  <a:lnTo>
                    <a:pt x="23262" y="305547"/>
                  </a:lnTo>
                  <a:lnTo>
                    <a:pt x="26384" y="247355"/>
                  </a:lnTo>
                  <a:lnTo>
                    <a:pt x="33034" y="226529"/>
                  </a:lnTo>
                  <a:lnTo>
                    <a:pt x="38083" y="217700"/>
                  </a:lnTo>
                  <a:lnTo>
                    <a:pt x="53051" y="204770"/>
                  </a:lnTo>
                  <a:lnTo>
                    <a:pt x="61956" y="199685"/>
                  </a:lnTo>
                  <a:lnTo>
                    <a:pt x="81209" y="197154"/>
                  </a:lnTo>
                  <a:lnTo>
                    <a:pt x="91257" y="198116"/>
                  </a:lnTo>
                  <a:lnTo>
                    <a:pt x="100294" y="203438"/>
                  </a:lnTo>
                  <a:lnTo>
                    <a:pt x="116576" y="221828"/>
                  </a:lnTo>
                  <a:lnTo>
                    <a:pt x="145673" y="284334"/>
                  </a:lnTo>
                  <a:lnTo>
                    <a:pt x="151156" y="321463"/>
                  </a:lnTo>
                  <a:lnTo>
                    <a:pt x="14293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677627" y="3821844"/>
              <a:ext cx="18912" cy="347442"/>
            </a:xfrm>
            <a:custGeom>
              <a:avLst/>
              <a:gdLst/>
              <a:ahLst/>
              <a:cxnLst/>
              <a:rect l="0" t="0" r="0" b="0"/>
              <a:pathLst>
                <a:path w="18912" h="347442">
                  <a:moveTo>
                    <a:pt x="8383" y="0"/>
                  </a:moveTo>
                  <a:lnTo>
                    <a:pt x="2794" y="58617"/>
                  </a:lnTo>
                  <a:lnTo>
                    <a:pt x="0" y="113961"/>
                  </a:lnTo>
                  <a:lnTo>
                    <a:pt x="5380" y="162968"/>
                  </a:lnTo>
                  <a:lnTo>
                    <a:pt x="8663" y="213363"/>
                  </a:lnTo>
                  <a:lnTo>
                    <a:pt x="16540" y="272906"/>
                  </a:lnTo>
                  <a:lnTo>
                    <a:pt x="18208" y="312488"/>
                  </a:lnTo>
                  <a:lnTo>
                    <a:pt x="1891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570197" y="3918746"/>
              <a:ext cx="231627" cy="18913"/>
            </a:xfrm>
            <a:custGeom>
              <a:avLst/>
              <a:gdLst/>
              <a:ahLst/>
              <a:cxnLst/>
              <a:rect l="0" t="0" r="0" b="0"/>
              <a:pathLst>
                <a:path w="231627" h="18913">
                  <a:moveTo>
                    <a:pt x="231626" y="8383"/>
                  </a:moveTo>
                  <a:lnTo>
                    <a:pt x="173010" y="2794"/>
                  </a:lnTo>
                  <a:lnTo>
                    <a:pt x="112770" y="0"/>
                  </a:lnTo>
                  <a:lnTo>
                    <a:pt x="55291" y="9500"/>
                  </a:lnTo>
                  <a:lnTo>
                    <a:pt x="0" y="18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358383" y="284269"/>
            <a:ext cx="5353805" cy="810695"/>
            <a:chOff x="2358383" y="284269"/>
            <a:chExt cx="5353805" cy="810695"/>
          </a:xfrm>
        </p:grpSpPr>
        <p:sp>
          <p:nvSpPr>
            <p:cNvPr id="2" name="Freeform 1"/>
            <p:cNvSpPr/>
            <p:nvPr/>
          </p:nvSpPr>
          <p:spPr>
            <a:xfrm>
              <a:off x="2358383" y="284269"/>
              <a:ext cx="357970" cy="737480"/>
            </a:xfrm>
            <a:custGeom>
              <a:avLst/>
              <a:gdLst/>
              <a:ahLst/>
              <a:cxnLst/>
              <a:rect l="0" t="0" r="0" b="0"/>
              <a:pathLst>
                <a:path w="357970" h="737480">
                  <a:moveTo>
                    <a:pt x="0" y="147399"/>
                  </a:moveTo>
                  <a:lnTo>
                    <a:pt x="3120" y="199449"/>
                  </a:lnTo>
                  <a:lnTo>
                    <a:pt x="11453" y="255628"/>
                  </a:lnTo>
                  <a:lnTo>
                    <a:pt x="18211" y="316727"/>
                  </a:lnTo>
                  <a:lnTo>
                    <a:pt x="19792" y="359526"/>
                  </a:lnTo>
                  <a:lnTo>
                    <a:pt x="20495" y="405844"/>
                  </a:lnTo>
                  <a:lnTo>
                    <a:pt x="20890" y="461192"/>
                  </a:lnTo>
                  <a:lnTo>
                    <a:pt x="21008" y="523994"/>
                  </a:lnTo>
                  <a:lnTo>
                    <a:pt x="15453" y="577697"/>
                  </a:lnTo>
                  <a:lnTo>
                    <a:pt x="11988" y="634423"/>
                  </a:lnTo>
                  <a:lnTo>
                    <a:pt x="10961" y="690096"/>
                  </a:lnTo>
                  <a:lnTo>
                    <a:pt x="16246" y="732457"/>
                  </a:lnTo>
                  <a:lnTo>
                    <a:pt x="19019" y="737479"/>
                  </a:lnTo>
                  <a:lnTo>
                    <a:pt x="22038" y="737318"/>
                  </a:lnTo>
                  <a:lnTo>
                    <a:pt x="25221" y="733701"/>
                  </a:lnTo>
                  <a:lnTo>
                    <a:pt x="29700" y="706253"/>
                  </a:lnTo>
                  <a:lnTo>
                    <a:pt x="31027" y="657306"/>
                  </a:lnTo>
                  <a:lnTo>
                    <a:pt x="31420" y="603939"/>
                  </a:lnTo>
                  <a:lnTo>
                    <a:pt x="31512" y="562435"/>
                  </a:lnTo>
                  <a:lnTo>
                    <a:pt x="31564" y="499270"/>
                  </a:lnTo>
                  <a:lnTo>
                    <a:pt x="31579" y="446629"/>
                  </a:lnTo>
                  <a:lnTo>
                    <a:pt x="34703" y="398277"/>
                  </a:lnTo>
                  <a:lnTo>
                    <a:pt x="36799" y="346905"/>
                  </a:lnTo>
                  <a:lnTo>
                    <a:pt x="33130" y="294639"/>
                  </a:lnTo>
                  <a:lnTo>
                    <a:pt x="37480" y="235755"/>
                  </a:lnTo>
                  <a:lnTo>
                    <a:pt x="36290" y="179528"/>
                  </a:lnTo>
                  <a:lnTo>
                    <a:pt x="49753" y="126413"/>
                  </a:lnTo>
                  <a:lnTo>
                    <a:pt x="56427" y="105317"/>
                  </a:lnTo>
                  <a:lnTo>
                    <a:pt x="63355" y="97117"/>
                  </a:lnTo>
                  <a:lnTo>
                    <a:pt x="115607" y="65836"/>
                  </a:lnTo>
                  <a:lnTo>
                    <a:pt x="174698" y="46843"/>
                  </a:lnTo>
                  <a:lnTo>
                    <a:pt x="224248" y="35456"/>
                  </a:lnTo>
                  <a:lnTo>
                    <a:pt x="286625" y="21128"/>
                  </a:lnTo>
                  <a:lnTo>
                    <a:pt x="328251" y="10550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694880"/>
              <a:ext cx="210570" cy="52644"/>
            </a:xfrm>
            <a:custGeom>
              <a:avLst/>
              <a:gdLst/>
              <a:ahLst/>
              <a:cxnLst/>
              <a:rect l="0" t="0" r="0" b="0"/>
              <a:pathLst>
                <a:path w="210570" h="52644">
                  <a:moveTo>
                    <a:pt x="210569" y="0"/>
                  </a:moveTo>
                  <a:lnTo>
                    <a:pt x="149459" y="17959"/>
                  </a:lnTo>
                  <a:lnTo>
                    <a:pt x="95027" y="35149"/>
                  </a:lnTo>
                  <a:lnTo>
                    <a:pt x="39030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84766" y="631709"/>
              <a:ext cx="168457" cy="304186"/>
            </a:xfrm>
            <a:custGeom>
              <a:avLst/>
              <a:gdLst/>
              <a:ahLst/>
              <a:cxnLst/>
              <a:rect l="0" t="0" r="0" b="0"/>
              <a:pathLst>
                <a:path w="168457" h="304186">
                  <a:moveTo>
                    <a:pt x="0" y="157928"/>
                  </a:moveTo>
                  <a:lnTo>
                    <a:pt x="0" y="180285"/>
                  </a:lnTo>
                  <a:lnTo>
                    <a:pt x="19786" y="238038"/>
                  </a:lnTo>
                  <a:lnTo>
                    <a:pt x="29255" y="297494"/>
                  </a:lnTo>
                  <a:lnTo>
                    <a:pt x="28862" y="303615"/>
                  </a:lnTo>
                  <a:lnTo>
                    <a:pt x="27430" y="304185"/>
                  </a:lnTo>
                  <a:lnTo>
                    <a:pt x="25306" y="301056"/>
                  </a:lnTo>
                  <a:lnTo>
                    <a:pt x="21617" y="249811"/>
                  </a:lnTo>
                  <a:lnTo>
                    <a:pt x="21168" y="195965"/>
                  </a:lnTo>
                  <a:lnTo>
                    <a:pt x="28315" y="140268"/>
                  </a:lnTo>
                  <a:lnTo>
                    <a:pt x="34059" y="87326"/>
                  </a:lnTo>
                  <a:lnTo>
                    <a:pt x="45967" y="53561"/>
                  </a:lnTo>
                  <a:lnTo>
                    <a:pt x="51702" y="42726"/>
                  </a:lnTo>
                  <a:lnTo>
                    <a:pt x="67432" y="27568"/>
                  </a:lnTo>
                  <a:lnTo>
                    <a:pt x="106127" y="830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67516" y="747523"/>
              <a:ext cx="181284" cy="234642"/>
            </a:xfrm>
            <a:custGeom>
              <a:avLst/>
              <a:gdLst/>
              <a:ahLst/>
              <a:cxnLst/>
              <a:rect l="0" t="0" r="0" b="0"/>
              <a:pathLst>
                <a:path w="181284" h="234642">
                  <a:moveTo>
                    <a:pt x="112048" y="0"/>
                  </a:moveTo>
                  <a:lnTo>
                    <a:pt x="68086" y="20243"/>
                  </a:lnTo>
                  <a:lnTo>
                    <a:pt x="43390" y="39403"/>
                  </a:lnTo>
                  <a:lnTo>
                    <a:pt x="31621" y="59236"/>
                  </a:lnTo>
                  <a:lnTo>
                    <a:pt x="8944" y="110097"/>
                  </a:lnTo>
                  <a:lnTo>
                    <a:pt x="0" y="151294"/>
                  </a:lnTo>
                  <a:lnTo>
                    <a:pt x="4148" y="176036"/>
                  </a:lnTo>
                  <a:lnTo>
                    <a:pt x="19636" y="206577"/>
                  </a:lnTo>
                  <a:lnTo>
                    <a:pt x="33542" y="221663"/>
                  </a:lnTo>
                  <a:lnTo>
                    <a:pt x="51420" y="232268"/>
                  </a:lnTo>
                  <a:lnTo>
                    <a:pt x="71065" y="234641"/>
                  </a:lnTo>
                  <a:lnTo>
                    <a:pt x="81216" y="233636"/>
                  </a:lnTo>
                  <a:lnTo>
                    <a:pt x="117861" y="215455"/>
                  </a:lnTo>
                  <a:lnTo>
                    <a:pt x="147176" y="187841"/>
                  </a:lnTo>
                  <a:lnTo>
                    <a:pt x="170680" y="151843"/>
                  </a:lnTo>
                  <a:lnTo>
                    <a:pt x="181283" y="105952"/>
                  </a:lnTo>
                  <a:lnTo>
                    <a:pt x="178836" y="66488"/>
                  </a:lnTo>
                  <a:lnTo>
                    <a:pt x="167468" y="43588"/>
                  </a:lnTo>
                  <a:lnTo>
                    <a:pt x="144457" y="17204"/>
                  </a:lnTo>
                  <a:lnTo>
                    <a:pt x="12257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61541" y="738590"/>
              <a:ext cx="186522" cy="233259"/>
            </a:xfrm>
            <a:custGeom>
              <a:avLst/>
              <a:gdLst/>
              <a:ahLst/>
              <a:cxnLst/>
              <a:rect l="0" t="0" r="0" b="0"/>
              <a:pathLst>
                <a:path w="186522" h="233259">
                  <a:moveTo>
                    <a:pt x="7536" y="72104"/>
                  </a:moveTo>
                  <a:lnTo>
                    <a:pt x="10656" y="114796"/>
                  </a:lnTo>
                  <a:lnTo>
                    <a:pt x="23155" y="174172"/>
                  </a:lnTo>
                  <a:lnTo>
                    <a:pt x="22537" y="218867"/>
                  </a:lnTo>
                  <a:lnTo>
                    <a:pt x="24732" y="233258"/>
                  </a:lnTo>
                  <a:lnTo>
                    <a:pt x="23679" y="232183"/>
                  </a:lnTo>
                  <a:lnTo>
                    <a:pt x="7105" y="177924"/>
                  </a:lnTo>
                  <a:lnTo>
                    <a:pt x="0" y="142842"/>
                  </a:lnTo>
                  <a:lnTo>
                    <a:pt x="3188" y="83477"/>
                  </a:lnTo>
                  <a:lnTo>
                    <a:pt x="16253" y="32236"/>
                  </a:lnTo>
                  <a:lnTo>
                    <a:pt x="27398" y="9931"/>
                  </a:lnTo>
                  <a:lnTo>
                    <a:pt x="35985" y="3749"/>
                  </a:lnTo>
                  <a:lnTo>
                    <a:pt x="58005" y="0"/>
                  </a:lnTo>
                  <a:lnTo>
                    <a:pt x="80270" y="5353"/>
                  </a:lnTo>
                  <a:lnTo>
                    <a:pt x="101863" y="16700"/>
                  </a:lnTo>
                  <a:lnTo>
                    <a:pt x="123159" y="33442"/>
                  </a:lnTo>
                  <a:lnTo>
                    <a:pt x="138083" y="55701"/>
                  </a:lnTo>
                  <a:lnTo>
                    <a:pt x="162785" y="108118"/>
                  </a:lnTo>
                  <a:lnTo>
                    <a:pt x="180619" y="156297"/>
                  </a:lnTo>
                  <a:lnTo>
                    <a:pt x="186521" y="2089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21761" y="389554"/>
              <a:ext cx="20919" cy="547483"/>
            </a:xfrm>
            <a:custGeom>
              <a:avLst/>
              <a:gdLst/>
              <a:ahLst/>
              <a:cxnLst/>
              <a:rect l="0" t="0" r="0" b="0"/>
              <a:pathLst>
                <a:path w="20919" h="54748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5589" y="208947"/>
                  </a:lnTo>
                  <a:lnTo>
                    <a:pt x="10723" y="269218"/>
                  </a:lnTo>
                  <a:lnTo>
                    <a:pt x="18669" y="326183"/>
                  </a:lnTo>
                  <a:lnTo>
                    <a:pt x="20586" y="382496"/>
                  </a:lnTo>
                  <a:lnTo>
                    <a:pt x="20918" y="435816"/>
                  </a:lnTo>
                  <a:lnTo>
                    <a:pt x="19860" y="498735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95419" y="610652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5339" y="11453"/>
                  </a:lnTo>
                  <a:lnTo>
                    <a:pt x="184374" y="21331"/>
                  </a:lnTo>
                  <a:lnTo>
                    <a:pt x="127939" y="28547"/>
                  </a:lnTo>
                  <a:lnTo>
                    <a:pt x="74173" y="30686"/>
                  </a:lnTo>
                  <a:lnTo>
                    <a:pt x="30556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4" y="74752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8864" y="8333"/>
                  </a:lnTo>
                  <a:lnTo>
                    <a:pt x="43029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74023" y="473782"/>
              <a:ext cx="279491" cy="523970"/>
            </a:xfrm>
            <a:custGeom>
              <a:avLst/>
              <a:gdLst/>
              <a:ahLst/>
              <a:cxnLst/>
              <a:rect l="0" t="0" r="0" b="0"/>
              <a:pathLst>
                <a:path w="279491" h="523970">
                  <a:moveTo>
                    <a:pt x="79448" y="0"/>
                  </a:moveTo>
                  <a:lnTo>
                    <a:pt x="61490" y="57384"/>
                  </a:lnTo>
                  <a:lnTo>
                    <a:pt x="51251" y="107470"/>
                  </a:lnTo>
                  <a:lnTo>
                    <a:pt x="40430" y="167501"/>
                  </a:lnTo>
                  <a:lnTo>
                    <a:pt x="32356" y="224419"/>
                  </a:lnTo>
                  <a:lnTo>
                    <a:pt x="26732" y="280723"/>
                  </a:lnTo>
                  <a:lnTo>
                    <a:pt x="18689" y="336904"/>
                  </a:lnTo>
                  <a:lnTo>
                    <a:pt x="11164" y="387473"/>
                  </a:lnTo>
                  <a:lnTo>
                    <a:pt x="5649" y="445729"/>
                  </a:lnTo>
                  <a:lnTo>
                    <a:pt x="0" y="482238"/>
                  </a:lnTo>
                  <a:lnTo>
                    <a:pt x="2414" y="504446"/>
                  </a:lnTo>
                  <a:lnTo>
                    <a:pt x="9375" y="511772"/>
                  </a:lnTo>
                  <a:lnTo>
                    <a:pt x="32707" y="519913"/>
                  </a:lnTo>
                  <a:lnTo>
                    <a:pt x="88110" y="523969"/>
                  </a:lnTo>
                  <a:lnTo>
                    <a:pt x="151046" y="514718"/>
                  </a:lnTo>
                  <a:lnTo>
                    <a:pt x="203295" y="501626"/>
                  </a:lnTo>
                  <a:lnTo>
                    <a:pt x="260198" y="495733"/>
                  </a:lnTo>
                  <a:lnTo>
                    <a:pt x="27949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2414" y="71593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5835" y="5589"/>
                  </a:lnTo>
                  <a:lnTo>
                    <a:pt x="3392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85057" y="463253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183538" y="23720"/>
                  </a:lnTo>
                  <a:lnTo>
                    <a:pt x="130534" y="38438"/>
                  </a:lnTo>
                  <a:lnTo>
                    <a:pt x="78817" y="52610"/>
                  </a:lnTo>
                  <a:lnTo>
                    <a:pt x="16098" y="690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97214" y="776960"/>
              <a:ext cx="206664" cy="255223"/>
            </a:xfrm>
            <a:custGeom>
              <a:avLst/>
              <a:gdLst/>
              <a:ahLst/>
              <a:cxnLst/>
              <a:rect l="0" t="0" r="0" b="0"/>
              <a:pathLst>
                <a:path w="206664" h="255223">
                  <a:moveTo>
                    <a:pt x="29998" y="12677"/>
                  </a:moveTo>
                  <a:lnTo>
                    <a:pt x="29998" y="66821"/>
                  </a:lnTo>
                  <a:lnTo>
                    <a:pt x="29998" y="127357"/>
                  </a:lnTo>
                  <a:lnTo>
                    <a:pt x="29998" y="178328"/>
                  </a:lnTo>
                  <a:lnTo>
                    <a:pt x="34894" y="231141"/>
                  </a:lnTo>
                  <a:lnTo>
                    <a:pt x="27885" y="253662"/>
                  </a:lnTo>
                  <a:lnTo>
                    <a:pt x="23910" y="255222"/>
                  </a:lnTo>
                  <a:lnTo>
                    <a:pt x="20090" y="250413"/>
                  </a:lnTo>
                  <a:lnTo>
                    <a:pt x="5554" y="200667"/>
                  </a:lnTo>
                  <a:lnTo>
                    <a:pt x="528" y="151566"/>
                  </a:lnTo>
                  <a:lnTo>
                    <a:pt x="0" y="90978"/>
                  </a:lnTo>
                  <a:lnTo>
                    <a:pt x="8112" y="49265"/>
                  </a:lnTo>
                  <a:lnTo>
                    <a:pt x="18711" y="25429"/>
                  </a:lnTo>
                  <a:lnTo>
                    <a:pt x="34340" y="9376"/>
                  </a:lnTo>
                  <a:lnTo>
                    <a:pt x="43421" y="3457"/>
                  </a:lnTo>
                  <a:lnTo>
                    <a:pt x="65990" y="0"/>
                  </a:lnTo>
                  <a:lnTo>
                    <a:pt x="78559" y="716"/>
                  </a:lnTo>
                  <a:lnTo>
                    <a:pt x="101884" y="10871"/>
                  </a:lnTo>
                  <a:lnTo>
                    <a:pt x="154932" y="55939"/>
                  </a:lnTo>
                  <a:lnTo>
                    <a:pt x="178280" y="87887"/>
                  </a:lnTo>
                  <a:lnTo>
                    <a:pt x="201155" y="148129"/>
                  </a:lnTo>
                  <a:lnTo>
                    <a:pt x="206663" y="186302"/>
                  </a:lnTo>
                  <a:lnTo>
                    <a:pt x="198454" y="2443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5693" y="494416"/>
              <a:ext cx="190208" cy="535864"/>
            </a:xfrm>
            <a:custGeom>
              <a:avLst/>
              <a:gdLst/>
              <a:ahLst/>
              <a:cxnLst/>
              <a:rect l="0" t="0" r="0" b="0"/>
              <a:pathLst>
                <a:path w="190208" h="535864">
                  <a:moveTo>
                    <a:pt x="171602" y="347863"/>
                  </a:moveTo>
                  <a:lnTo>
                    <a:pt x="153621" y="323817"/>
                  </a:lnTo>
                  <a:lnTo>
                    <a:pt x="127280" y="303564"/>
                  </a:lnTo>
                  <a:lnTo>
                    <a:pt x="107450" y="293860"/>
                  </a:lnTo>
                  <a:lnTo>
                    <a:pt x="86938" y="291886"/>
                  </a:lnTo>
                  <a:lnTo>
                    <a:pt x="66123" y="296078"/>
                  </a:lnTo>
                  <a:lnTo>
                    <a:pt x="45174" y="305741"/>
                  </a:lnTo>
                  <a:lnTo>
                    <a:pt x="30404" y="320953"/>
                  </a:lnTo>
                  <a:lnTo>
                    <a:pt x="15512" y="352368"/>
                  </a:lnTo>
                  <a:lnTo>
                    <a:pt x="0" y="410494"/>
                  </a:lnTo>
                  <a:lnTo>
                    <a:pt x="394" y="455458"/>
                  </a:lnTo>
                  <a:lnTo>
                    <a:pt x="12178" y="504167"/>
                  </a:lnTo>
                  <a:lnTo>
                    <a:pt x="23148" y="526126"/>
                  </a:lnTo>
                  <a:lnTo>
                    <a:pt x="30518" y="532216"/>
                  </a:lnTo>
                  <a:lnTo>
                    <a:pt x="38942" y="535106"/>
                  </a:lnTo>
                  <a:lnTo>
                    <a:pt x="48067" y="535863"/>
                  </a:lnTo>
                  <a:lnTo>
                    <a:pt x="67564" y="530464"/>
                  </a:lnTo>
                  <a:lnTo>
                    <a:pt x="77677" y="525749"/>
                  </a:lnTo>
                  <a:lnTo>
                    <a:pt x="95153" y="508032"/>
                  </a:lnTo>
                  <a:lnTo>
                    <a:pt x="124230" y="453443"/>
                  </a:lnTo>
                  <a:lnTo>
                    <a:pt x="143296" y="400545"/>
                  </a:lnTo>
                  <a:lnTo>
                    <a:pt x="153986" y="352164"/>
                  </a:lnTo>
                  <a:lnTo>
                    <a:pt x="160843" y="290914"/>
                  </a:lnTo>
                  <a:lnTo>
                    <a:pt x="172250" y="231329"/>
                  </a:lnTo>
                  <a:lnTo>
                    <a:pt x="179203" y="168665"/>
                  </a:lnTo>
                  <a:lnTo>
                    <a:pt x="184383" y="108764"/>
                  </a:lnTo>
                  <a:lnTo>
                    <a:pt x="190207" y="57091"/>
                  </a:lnTo>
                  <a:lnTo>
                    <a:pt x="188813" y="15264"/>
                  </a:lnTo>
                  <a:lnTo>
                    <a:pt x="186585" y="3298"/>
                  </a:lnTo>
                  <a:lnTo>
                    <a:pt x="182761" y="0"/>
                  </a:lnTo>
                  <a:lnTo>
                    <a:pt x="177871" y="2480"/>
                  </a:lnTo>
                  <a:lnTo>
                    <a:pt x="172272" y="8814"/>
                  </a:lnTo>
                  <a:lnTo>
                    <a:pt x="166051" y="31448"/>
                  </a:lnTo>
                  <a:lnTo>
                    <a:pt x="162548" y="83315"/>
                  </a:lnTo>
                  <a:lnTo>
                    <a:pt x="164630" y="141187"/>
                  </a:lnTo>
                  <a:lnTo>
                    <a:pt x="169536" y="197329"/>
                  </a:lnTo>
                  <a:lnTo>
                    <a:pt x="170684" y="242355"/>
                  </a:lnTo>
                  <a:lnTo>
                    <a:pt x="171194" y="289662"/>
                  </a:lnTo>
                  <a:lnTo>
                    <a:pt x="165892" y="339977"/>
                  </a:lnTo>
                  <a:lnTo>
                    <a:pt x="162501" y="388290"/>
                  </a:lnTo>
                  <a:lnTo>
                    <a:pt x="161496" y="439650"/>
                  </a:lnTo>
                  <a:lnTo>
                    <a:pt x="161262" y="468206"/>
                  </a:lnTo>
                  <a:lnTo>
                    <a:pt x="161074" y="5057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27636" y="505367"/>
              <a:ext cx="257712" cy="531320"/>
            </a:xfrm>
            <a:custGeom>
              <a:avLst/>
              <a:gdLst/>
              <a:ahLst/>
              <a:cxnLst/>
              <a:rect l="0" t="0" r="0" b="0"/>
              <a:pathLst>
                <a:path w="257712" h="531320">
                  <a:moveTo>
                    <a:pt x="47141" y="0"/>
                  </a:moveTo>
                  <a:lnTo>
                    <a:pt x="38808" y="37478"/>
                  </a:lnTo>
                  <a:lnTo>
                    <a:pt x="31457" y="100080"/>
                  </a:lnTo>
                  <a:lnTo>
                    <a:pt x="27676" y="148327"/>
                  </a:lnTo>
                  <a:lnTo>
                    <a:pt x="26556" y="209025"/>
                  </a:lnTo>
                  <a:lnTo>
                    <a:pt x="26224" y="262105"/>
                  </a:lnTo>
                  <a:lnTo>
                    <a:pt x="24942" y="320792"/>
                  </a:lnTo>
                  <a:lnTo>
                    <a:pt x="14637" y="376752"/>
                  </a:lnTo>
                  <a:lnTo>
                    <a:pt x="7875" y="430995"/>
                  </a:lnTo>
                  <a:lnTo>
                    <a:pt x="0" y="490547"/>
                  </a:lnTo>
                  <a:lnTo>
                    <a:pt x="1718" y="525153"/>
                  </a:lnTo>
                  <a:lnTo>
                    <a:pt x="5160" y="530257"/>
                  </a:lnTo>
                  <a:lnTo>
                    <a:pt x="9795" y="531319"/>
                  </a:lnTo>
                  <a:lnTo>
                    <a:pt x="30616" y="521636"/>
                  </a:lnTo>
                  <a:lnTo>
                    <a:pt x="62132" y="507069"/>
                  </a:lnTo>
                  <a:lnTo>
                    <a:pt x="114703" y="491666"/>
                  </a:lnTo>
                  <a:lnTo>
                    <a:pt x="161786" y="486491"/>
                  </a:lnTo>
                  <a:lnTo>
                    <a:pt x="212781" y="479368"/>
                  </a:lnTo>
                  <a:lnTo>
                    <a:pt x="257711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43191" y="71593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3" y="20244"/>
                  </a:lnTo>
                  <a:lnTo>
                    <a:pt x="26972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48477" y="473782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182696" y="3119"/>
                  </a:lnTo>
                  <a:lnTo>
                    <a:pt x="134850" y="11453"/>
                  </a:lnTo>
                  <a:lnTo>
                    <a:pt x="83629" y="21331"/>
                  </a:lnTo>
                  <a:lnTo>
                    <a:pt x="2509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59046" y="758051"/>
              <a:ext cx="233229" cy="229187"/>
            </a:xfrm>
            <a:custGeom>
              <a:avLst/>
              <a:gdLst/>
              <a:ahLst/>
              <a:cxnLst/>
              <a:rect l="0" t="0" r="0" b="0"/>
              <a:pathLst>
                <a:path w="233229" h="229187">
                  <a:moveTo>
                    <a:pt x="189513" y="0"/>
                  </a:moveTo>
                  <a:lnTo>
                    <a:pt x="130897" y="14655"/>
                  </a:lnTo>
                  <a:lnTo>
                    <a:pt x="74300" y="31667"/>
                  </a:lnTo>
                  <a:lnTo>
                    <a:pt x="54079" y="39811"/>
                  </a:lnTo>
                  <a:lnTo>
                    <a:pt x="37294" y="51229"/>
                  </a:lnTo>
                  <a:lnTo>
                    <a:pt x="25154" y="67222"/>
                  </a:lnTo>
                  <a:lnTo>
                    <a:pt x="20279" y="76400"/>
                  </a:lnTo>
                  <a:lnTo>
                    <a:pt x="22878" y="82519"/>
                  </a:lnTo>
                  <a:lnTo>
                    <a:pt x="30460" y="86598"/>
                  </a:lnTo>
                  <a:lnTo>
                    <a:pt x="85250" y="102088"/>
                  </a:lnTo>
                  <a:lnTo>
                    <a:pt x="137766" y="115875"/>
                  </a:lnTo>
                  <a:lnTo>
                    <a:pt x="197603" y="134539"/>
                  </a:lnTo>
                  <a:lnTo>
                    <a:pt x="214946" y="145973"/>
                  </a:lnTo>
                  <a:lnTo>
                    <a:pt x="227333" y="165093"/>
                  </a:lnTo>
                  <a:lnTo>
                    <a:pt x="232274" y="176742"/>
                  </a:lnTo>
                  <a:lnTo>
                    <a:pt x="233228" y="188018"/>
                  </a:lnTo>
                  <a:lnTo>
                    <a:pt x="228050" y="209906"/>
                  </a:lnTo>
                  <a:lnTo>
                    <a:pt x="219884" y="217146"/>
                  </a:lnTo>
                  <a:lnTo>
                    <a:pt x="195212" y="225191"/>
                  </a:lnTo>
                  <a:lnTo>
                    <a:pt x="134054" y="229186"/>
                  </a:lnTo>
                  <a:lnTo>
                    <a:pt x="79512" y="219923"/>
                  </a:lnTo>
                  <a:lnTo>
                    <a:pt x="36427" y="21334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64373" y="473782"/>
              <a:ext cx="21057" cy="494840"/>
            </a:xfrm>
            <a:custGeom>
              <a:avLst/>
              <a:gdLst/>
              <a:ahLst/>
              <a:cxnLst/>
              <a:rect l="0" t="0" r="0" b="0"/>
              <a:pathLst>
                <a:path w="21057" h="494840">
                  <a:moveTo>
                    <a:pt x="21056" y="0"/>
                  </a:moveTo>
                  <a:lnTo>
                    <a:pt x="17937" y="48931"/>
                  </a:lnTo>
                  <a:lnTo>
                    <a:pt x="12723" y="103015"/>
                  </a:lnTo>
                  <a:lnTo>
                    <a:pt x="11504" y="147560"/>
                  </a:lnTo>
                  <a:lnTo>
                    <a:pt x="10962" y="194654"/>
                  </a:lnTo>
                  <a:lnTo>
                    <a:pt x="10721" y="242880"/>
                  </a:lnTo>
                  <a:lnTo>
                    <a:pt x="10614" y="290441"/>
                  </a:lnTo>
                  <a:lnTo>
                    <a:pt x="10566" y="334975"/>
                  </a:lnTo>
                  <a:lnTo>
                    <a:pt x="7425" y="378165"/>
                  </a:lnTo>
                  <a:lnTo>
                    <a:pt x="2199" y="43570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85388" y="610652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260714" y="20244"/>
                  </a:lnTo>
                  <a:lnTo>
                    <a:pt x="197685" y="37751"/>
                  </a:lnTo>
                  <a:lnTo>
                    <a:pt x="139654" y="49355"/>
                  </a:lnTo>
                  <a:lnTo>
                    <a:pt x="78409" y="57582"/>
                  </a:lnTo>
                  <a:lnTo>
                    <a:pt x="19583" y="6555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43357" y="821222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43357" y="6106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59171" y="736442"/>
              <a:ext cx="305327" cy="253237"/>
            </a:xfrm>
            <a:custGeom>
              <a:avLst/>
              <a:gdLst/>
              <a:ahLst/>
              <a:cxnLst/>
              <a:rect l="0" t="0" r="0" b="0"/>
              <a:pathLst>
                <a:path w="305327" h="253237">
                  <a:moveTo>
                    <a:pt x="0" y="169008"/>
                  </a:moveTo>
                  <a:lnTo>
                    <a:pt x="15619" y="214694"/>
                  </a:lnTo>
                  <a:lnTo>
                    <a:pt x="11129" y="151986"/>
                  </a:lnTo>
                  <a:lnTo>
                    <a:pt x="13766" y="92293"/>
                  </a:lnTo>
                  <a:lnTo>
                    <a:pt x="16197" y="75751"/>
                  </a:lnTo>
                  <a:lnTo>
                    <a:pt x="21326" y="63553"/>
                  </a:lnTo>
                  <a:lnTo>
                    <a:pt x="36384" y="46880"/>
                  </a:lnTo>
                  <a:lnTo>
                    <a:pt x="44143" y="44306"/>
                  </a:lnTo>
                  <a:lnTo>
                    <a:pt x="51656" y="44929"/>
                  </a:lnTo>
                  <a:lnTo>
                    <a:pt x="59004" y="47684"/>
                  </a:lnTo>
                  <a:lnTo>
                    <a:pt x="80523" y="68330"/>
                  </a:lnTo>
                  <a:lnTo>
                    <a:pt x="107586" y="115153"/>
                  </a:lnTo>
                  <a:lnTo>
                    <a:pt x="129230" y="177759"/>
                  </a:lnTo>
                  <a:lnTo>
                    <a:pt x="131777" y="180692"/>
                  </a:lnTo>
                  <a:lnTo>
                    <a:pt x="133475" y="177967"/>
                  </a:lnTo>
                  <a:lnTo>
                    <a:pt x="134191" y="162461"/>
                  </a:lnTo>
                  <a:lnTo>
                    <a:pt x="128239" y="111260"/>
                  </a:lnTo>
                  <a:lnTo>
                    <a:pt x="130023" y="68450"/>
                  </a:lnTo>
                  <a:lnTo>
                    <a:pt x="136167" y="44767"/>
                  </a:lnTo>
                  <a:lnTo>
                    <a:pt x="146696" y="22543"/>
                  </a:lnTo>
                  <a:lnTo>
                    <a:pt x="162294" y="7206"/>
                  </a:lnTo>
                  <a:lnTo>
                    <a:pt x="171367" y="1479"/>
                  </a:lnTo>
                  <a:lnTo>
                    <a:pt x="180925" y="0"/>
                  </a:lnTo>
                  <a:lnTo>
                    <a:pt x="200904" y="4596"/>
                  </a:lnTo>
                  <a:lnTo>
                    <a:pt x="218362" y="17558"/>
                  </a:lnTo>
                  <a:lnTo>
                    <a:pt x="254663" y="57341"/>
                  </a:lnTo>
                  <a:lnTo>
                    <a:pt x="281487" y="119069"/>
                  </a:lnTo>
                  <a:lnTo>
                    <a:pt x="299924" y="181457"/>
                  </a:lnTo>
                  <a:lnTo>
                    <a:pt x="303725" y="223390"/>
                  </a:lnTo>
                  <a:lnTo>
                    <a:pt x="305326" y="2532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02349" y="768535"/>
              <a:ext cx="267475" cy="231826"/>
            </a:xfrm>
            <a:custGeom>
              <a:avLst/>
              <a:gdLst/>
              <a:ahLst/>
              <a:cxnLst/>
              <a:rect l="0" t="0" r="0" b="0"/>
              <a:pathLst>
                <a:path w="267475" h="231826">
                  <a:moveTo>
                    <a:pt x="162189" y="126387"/>
                  </a:moveTo>
                  <a:lnTo>
                    <a:pt x="156601" y="67770"/>
                  </a:lnTo>
                  <a:lnTo>
                    <a:pt x="141946" y="32980"/>
                  </a:lnTo>
                  <a:lnTo>
                    <a:pt x="122786" y="6034"/>
                  </a:lnTo>
                  <a:lnTo>
                    <a:pt x="114864" y="1698"/>
                  </a:lnTo>
                  <a:lnTo>
                    <a:pt x="96702" y="0"/>
                  </a:lnTo>
                  <a:lnTo>
                    <a:pt x="80052" y="6264"/>
                  </a:lnTo>
                  <a:lnTo>
                    <a:pt x="64853" y="18017"/>
                  </a:lnTo>
                  <a:lnTo>
                    <a:pt x="28951" y="64196"/>
                  </a:lnTo>
                  <a:lnTo>
                    <a:pt x="5202" y="124321"/>
                  </a:lnTo>
                  <a:lnTo>
                    <a:pt x="0" y="146526"/>
                  </a:lnTo>
                  <a:lnTo>
                    <a:pt x="6193" y="189376"/>
                  </a:lnTo>
                  <a:lnTo>
                    <a:pt x="13309" y="209364"/>
                  </a:lnTo>
                  <a:lnTo>
                    <a:pt x="24271" y="226047"/>
                  </a:lnTo>
                  <a:lnTo>
                    <a:pt x="32808" y="230261"/>
                  </a:lnTo>
                  <a:lnTo>
                    <a:pt x="54774" y="231825"/>
                  </a:lnTo>
                  <a:lnTo>
                    <a:pt x="73896" y="225501"/>
                  </a:lnTo>
                  <a:lnTo>
                    <a:pt x="90192" y="213721"/>
                  </a:lnTo>
                  <a:lnTo>
                    <a:pt x="119718" y="174444"/>
                  </a:lnTo>
                  <a:lnTo>
                    <a:pt x="146718" y="116424"/>
                  </a:lnTo>
                  <a:lnTo>
                    <a:pt x="150705" y="116236"/>
                  </a:lnTo>
                  <a:lnTo>
                    <a:pt x="154533" y="119619"/>
                  </a:lnTo>
                  <a:lnTo>
                    <a:pt x="181760" y="175344"/>
                  </a:lnTo>
                  <a:lnTo>
                    <a:pt x="201393" y="209523"/>
                  </a:lnTo>
                  <a:lnTo>
                    <a:pt x="210552" y="216906"/>
                  </a:lnTo>
                  <a:lnTo>
                    <a:pt x="242290" y="227297"/>
                  </a:lnTo>
                  <a:lnTo>
                    <a:pt x="267474" y="2316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22466" y="431668"/>
              <a:ext cx="31587" cy="568540"/>
            </a:xfrm>
            <a:custGeom>
              <a:avLst/>
              <a:gdLst/>
              <a:ahLst/>
              <a:cxnLst/>
              <a:rect l="0" t="0" r="0" b="0"/>
              <a:pathLst>
                <a:path w="31587" h="568540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9878" y="177479"/>
                  </a:lnTo>
                  <a:lnTo>
                    <a:pt x="13456" y="226891"/>
                  </a:lnTo>
                  <a:lnTo>
                    <a:pt x="18805" y="279747"/>
                  </a:lnTo>
                  <a:lnTo>
                    <a:pt x="23509" y="328163"/>
                  </a:lnTo>
                  <a:lnTo>
                    <a:pt x="29990" y="391336"/>
                  </a:lnTo>
                  <a:lnTo>
                    <a:pt x="31270" y="451214"/>
                  </a:lnTo>
                  <a:lnTo>
                    <a:pt x="31492" y="505700"/>
                  </a:lnTo>
                  <a:lnTo>
                    <a:pt x="31586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54010" y="684352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08113" y="11453"/>
                  </a:lnTo>
                  <a:lnTo>
                    <a:pt x="256629" y="18211"/>
                  </a:lnTo>
                  <a:lnTo>
                    <a:pt x="202901" y="26084"/>
                  </a:lnTo>
                  <a:lnTo>
                    <a:pt x="152535" y="35544"/>
                  </a:lnTo>
                  <a:lnTo>
                    <a:pt x="93159" y="40167"/>
                  </a:lnTo>
                  <a:lnTo>
                    <a:pt x="36600" y="489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46000" y="821222"/>
              <a:ext cx="18623" cy="189514"/>
            </a:xfrm>
            <a:custGeom>
              <a:avLst/>
              <a:gdLst/>
              <a:ahLst/>
              <a:cxnLst/>
              <a:rect l="0" t="0" r="0" b="0"/>
              <a:pathLst>
                <a:path w="18623" h="189514">
                  <a:moveTo>
                    <a:pt x="18622" y="0"/>
                  </a:moveTo>
                  <a:lnTo>
                    <a:pt x="3968" y="58617"/>
                  </a:lnTo>
                  <a:lnTo>
                    <a:pt x="0" y="120027"/>
                  </a:lnTo>
                  <a:lnTo>
                    <a:pt x="6345" y="160606"/>
                  </a:lnTo>
                  <a:lnTo>
                    <a:pt x="18622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3036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77072" y="821222"/>
              <a:ext cx="188766" cy="238718"/>
            </a:xfrm>
            <a:custGeom>
              <a:avLst/>
              <a:gdLst/>
              <a:ahLst/>
              <a:cxnLst/>
              <a:rect l="0" t="0" r="0" b="0"/>
              <a:pathLst>
                <a:path w="188766" h="238718">
                  <a:moveTo>
                    <a:pt x="98120" y="10529"/>
                  </a:moveTo>
                  <a:lnTo>
                    <a:pt x="74073" y="20104"/>
                  </a:lnTo>
                  <a:lnTo>
                    <a:pt x="38527" y="49932"/>
                  </a:lnTo>
                  <a:lnTo>
                    <a:pt x="11565" y="85773"/>
                  </a:lnTo>
                  <a:lnTo>
                    <a:pt x="1940" y="105972"/>
                  </a:lnTo>
                  <a:lnTo>
                    <a:pt x="0" y="126647"/>
                  </a:lnTo>
                  <a:lnTo>
                    <a:pt x="8288" y="174106"/>
                  </a:lnTo>
                  <a:lnTo>
                    <a:pt x="23410" y="209125"/>
                  </a:lnTo>
                  <a:lnTo>
                    <a:pt x="39179" y="224746"/>
                  </a:lnTo>
                  <a:lnTo>
                    <a:pt x="48297" y="230549"/>
                  </a:lnTo>
                  <a:lnTo>
                    <a:pt x="89077" y="238717"/>
                  </a:lnTo>
                  <a:lnTo>
                    <a:pt x="115158" y="234388"/>
                  </a:lnTo>
                  <a:lnTo>
                    <a:pt x="137277" y="223496"/>
                  </a:lnTo>
                  <a:lnTo>
                    <a:pt x="170542" y="187907"/>
                  </a:lnTo>
                  <a:lnTo>
                    <a:pt x="177986" y="177914"/>
                  </a:lnTo>
                  <a:lnTo>
                    <a:pt x="186259" y="154332"/>
                  </a:lnTo>
                  <a:lnTo>
                    <a:pt x="188765" y="128254"/>
                  </a:lnTo>
                  <a:lnTo>
                    <a:pt x="182429" y="88434"/>
                  </a:lnTo>
                  <a:lnTo>
                    <a:pt x="165084" y="53889"/>
                  </a:lnTo>
                  <a:lnTo>
                    <a:pt x="11917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3647" y="736979"/>
              <a:ext cx="268541" cy="357985"/>
            </a:xfrm>
            <a:custGeom>
              <a:avLst/>
              <a:gdLst/>
              <a:ahLst/>
              <a:cxnLst/>
              <a:rect l="0" t="0" r="0" b="0"/>
              <a:pathLst>
                <a:path w="268541" h="357985">
                  <a:moveTo>
                    <a:pt x="0" y="136886"/>
                  </a:moveTo>
                  <a:lnTo>
                    <a:pt x="23720" y="180848"/>
                  </a:lnTo>
                  <a:lnTo>
                    <a:pt x="37268" y="237120"/>
                  </a:lnTo>
                  <a:lnTo>
                    <a:pt x="44277" y="291389"/>
                  </a:lnTo>
                  <a:lnTo>
                    <a:pt x="47755" y="307330"/>
                  </a:lnTo>
                  <a:lnTo>
                    <a:pt x="47044" y="306667"/>
                  </a:lnTo>
                  <a:lnTo>
                    <a:pt x="22761" y="255256"/>
                  </a:lnTo>
                  <a:lnTo>
                    <a:pt x="14153" y="208223"/>
                  </a:lnTo>
                  <a:lnTo>
                    <a:pt x="11246" y="145518"/>
                  </a:lnTo>
                  <a:lnTo>
                    <a:pt x="22077" y="82261"/>
                  </a:lnTo>
                  <a:lnTo>
                    <a:pt x="35297" y="33289"/>
                  </a:lnTo>
                  <a:lnTo>
                    <a:pt x="48443" y="14414"/>
                  </a:lnTo>
                  <a:lnTo>
                    <a:pt x="56862" y="6105"/>
                  </a:lnTo>
                  <a:lnTo>
                    <a:pt x="65984" y="1735"/>
                  </a:lnTo>
                  <a:lnTo>
                    <a:pt x="85479" y="0"/>
                  </a:lnTo>
                  <a:lnTo>
                    <a:pt x="116184" y="5600"/>
                  </a:lnTo>
                  <a:lnTo>
                    <a:pt x="141920" y="20257"/>
                  </a:lnTo>
                  <a:lnTo>
                    <a:pt x="178813" y="55746"/>
                  </a:lnTo>
                  <a:lnTo>
                    <a:pt x="217105" y="114618"/>
                  </a:lnTo>
                  <a:lnTo>
                    <a:pt x="244288" y="176645"/>
                  </a:lnTo>
                  <a:lnTo>
                    <a:pt x="254802" y="200180"/>
                  </a:lnTo>
                  <a:lnTo>
                    <a:pt x="264671" y="256536"/>
                  </a:lnTo>
                  <a:lnTo>
                    <a:pt x="268540" y="287160"/>
                  </a:lnTo>
                  <a:lnTo>
                    <a:pt x="264611" y="332296"/>
                  </a:lnTo>
                  <a:lnTo>
                    <a:pt x="263213" y="357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24432" y="1726673"/>
            <a:ext cx="5765555" cy="1328775"/>
            <a:chOff x="424432" y="1726673"/>
            <a:chExt cx="5765555" cy="1328775"/>
          </a:xfrm>
        </p:grpSpPr>
        <p:sp>
          <p:nvSpPr>
            <p:cNvPr id="32" name="Freeform 31"/>
            <p:cNvSpPr/>
            <p:nvPr/>
          </p:nvSpPr>
          <p:spPr>
            <a:xfrm>
              <a:off x="424432" y="1747730"/>
              <a:ext cx="25272" cy="347442"/>
            </a:xfrm>
            <a:custGeom>
              <a:avLst/>
              <a:gdLst/>
              <a:ahLst/>
              <a:cxnLst/>
              <a:rect l="0" t="0" r="0" b="0"/>
              <a:pathLst>
                <a:path w="25272" h="347442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40781"/>
                  </a:lnTo>
                  <a:lnTo>
                    <a:pt x="18095" y="198081"/>
                  </a:lnTo>
                  <a:lnTo>
                    <a:pt x="25271" y="248983"/>
                  </a:lnTo>
                  <a:lnTo>
                    <a:pt x="24278" y="290582"/>
                  </a:lnTo>
                  <a:lnTo>
                    <a:pt x="1776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0124" y="2010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28255" y="1768787"/>
              <a:ext cx="193051" cy="271178"/>
            </a:xfrm>
            <a:custGeom>
              <a:avLst/>
              <a:gdLst/>
              <a:ahLst/>
              <a:cxnLst/>
              <a:rect l="0" t="0" r="0" b="0"/>
              <a:pathLst>
                <a:path w="193051" h="271178">
                  <a:moveTo>
                    <a:pt x="35123" y="0"/>
                  </a:moveTo>
                  <a:lnTo>
                    <a:pt x="41189" y="42028"/>
                  </a:lnTo>
                  <a:lnTo>
                    <a:pt x="36270" y="89792"/>
                  </a:lnTo>
                  <a:lnTo>
                    <a:pt x="27404" y="140989"/>
                  </a:lnTo>
                  <a:lnTo>
                    <a:pt x="17368" y="192033"/>
                  </a:lnTo>
                  <a:lnTo>
                    <a:pt x="3496" y="248676"/>
                  </a:lnTo>
                  <a:lnTo>
                    <a:pt x="0" y="260541"/>
                  </a:lnTo>
                  <a:lnTo>
                    <a:pt x="1179" y="267280"/>
                  </a:lnTo>
                  <a:lnTo>
                    <a:pt x="5475" y="270604"/>
                  </a:lnTo>
                  <a:lnTo>
                    <a:pt x="19606" y="271177"/>
                  </a:lnTo>
                  <a:lnTo>
                    <a:pt x="73027" y="258903"/>
                  </a:lnTo>
                  <a:lnTo>
                    <a:pt x="126925" y="253912"/>
                  </a:lnTo>
                  <a:lnTo>
                    <a:pt x="165139" y="254218"/>
                  </a:lnTo>
                  <a:lnTo>
                    <a:pt x="19305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10473" y="1947772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11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63419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21347" y="1926688"/>
              <a:ext cx="157928" cy="179012"/>
            </a:xfrm>
            <a:custGeom>
              <a:avLst/>
              <a:gdLst/>
              <a:ahLst/>
              <a:cxnLst/>
              <a:rect l="0" t="0" r="0" b="0"/>
              <a:pathLst>
                <a:path w="157928" h="179012">
                  <a:moveTo>
                    <a:pt x="0" y="42141"/>
                  </a:moveTo>
                  <a:lnTo>
                    <a:pt x="0" y="100758"/>
                  </a:lnTo>
                  <a:lnTo>
                    <a:pt x="6066" y="139507"/>
                  </a:lnTo>
                  <a:lnTo>
                    <a:pt x="5213" y="138637"/>
                  </a:lnTo>
                  <a:lnTo>
                    <a:pt x="3476" y="134548"/>
                  </a:lnTo>
                  <a:lnTo>
                    <a:pt x="458" y="81634"/>
                  </a:lnTo>
                  <a:lnTo>
                    <a:pt x="5679" y="33174"/>
                  </a:lnTo>
                  <a:lnTo>
                    <a:pt x="20270" y="6079"/>
                  </a:lnTo>
                  <a:lnTo>
                    <a:pt x="28721" y="1722"/>
                  </a:lnTo>
                  <a:lnTo>
                    <a:pt x="50589" y="0"/>
                  </a:lnTo>
                  <a:lnTo>
                    <a:pt x="83620" y="11197"/>
                  </a:lnTo>
                  <a:lnTo>
                    <a:pt x="98775" y="26048"/>
                  </a:lnTo>
                  <a:lnTo>
                    <a:pt x="125770" y="84690"/>
                  </a:lnTo>
                  <a:lnTo>
                    <a:pt x="147349" y="147464"/>
                  </a:lnTo>
                  <a:lnTo>
                    <a:pt x="157927" y="179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10860" y="1882543"/>
              <a:ext cx="129068" cy="170515"/>
            </a:xfrm>
            <a:custGeom>
              <a:avLst/>
              <a:gdLst/>
              <a:ahLst/>
              <a:cxnLst/>
              <a:rect l="0" t="0" r="0" b="0"/>
              <a:pathLst>
                <a:path w="129068" h="170515">
                  <a:moveTo>
                    <a:pt x="0" y="128400"/>
                  </a:moveTo>
                  <a:lnTo>
                    <a:pt x="53875" y="103206"/>
                  </a:lnTo>
                  <a:lnTo>
                    <a:pt x="91880" y="83735"/>
                  </a:lnTo>
                  <a:lnTo>
                    <a:pt x="106346" y="69944"/>
                  </a:lnTo>
                  <a:lnTo>
                    <a:pt x="129067" y="22349"/>
                  </a:lnTo>
                  <a:lnTo>
                    <a:pt x="128158" y="14415"/>
                  </a:lnTo>
                  <a:lnTo>
                    <a:pt x="124043" y="7956"/>
                  </a:lnTo>
                  <a:lnTo>
                    <a:pt x="117790" y="2481"/>
                  </a:lnTo>
                  <a:lnTo>
                    <a:pt x="110112" y="0"/>
                  </a:lnTo>
                  <a:lnTo>
                    <a:pt x="92222" y="363"/>
                  </a:lnTo>
                  <a:lnTo>
                    <a:pt x="75693" y="7544"/>
                  </a:lnTo>
                  <a:lnTo>
                    <a:pt x="68009" y="12734"/>
                  </a:lnTo>
                  <a:lnTo>
                    <a:pt x="46017" y="42396"/>
                  </a:lnTo>
                  <a:lnTo>
                    <a:pt x="30272" y="80820"/>
                  </a:lnTo>
                  <a:lnTo>
                    <a:pt x="23787" y="127430"/>
                  </a:lnTo>
                  <a:lnTo>
                    <a:pt x="28509" y="151755"/>
                  </a:lnTo>
                  <a:lnTo>
                    <a:pt x="33044" y="161518"/>
                  </a:lnTo>
                  <a:lnTo>
                    <a:pt x="40747" y="166856"/>
                  </a:lnTo>
                  <a:lnTo>
                    <a:pt x="83611" y="170138"/>
                  </a:lnTo>
                  <a:lnTo>
                    <a:pt x="115813" y="170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77041" y="1958300"/>
              <a:ext cx="133944" cy="135363"/>
            </a:xfrm>
            <a:custGeom>
              <a:avLst/>
              <a:gdLst/>
              <a:ahLst/>
              <a:cxnLst/>
              <a:rect l="0" t="0" r="0" b="0"/>
              <a:pathLst>
                <a:path w="133944" h="135363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3529" y="92377"/>
                  </a:lnTo>
                  <a:lnTo>
                    <a:pt x="17573" y="125637"/>
                  </a:lnTo>
                  <a:lnTo>
                    <a:pt x="25947" y="131721"/>
                  </a:lnTo>
                  <a:lnTo>
                    <a:pt x="47730" y="135362"/>
                  </a:lnTo>
                  <a:lnTo>
                    <a:pt x="69890" y="126841"/>
                  </a:lnTo>
                  <a:lnTo>
                    <a:pt x="98977" y="102313"/>
                  </a:lnTo>
                  <a:lnTo>
                    <a:pt x="119293" y="72819"/>
                  </a:lnTo>
                  <a:lnTo>
                    <a:pt x="127432" y="52251"/>
                  </a:lnTo>
                  <a:lnTo>
                    <a:pt x="13394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84684" y="1930106"/>
              <a:ext cx="148140" cy="332035"/>
            </a:xfrm>
            <a:custGeom>
              <a:avLst/>
              <a:gdLst/>
              <a:ahLst/>
              <a:cxnLst/>
              <a:rect l="0" t="0" r="0" b="0"/>
              <a:pathLst>
                <a:path w="148140" h="332035">
                  <a:moveTo>
                    <a:pt x="0" y="91365"/>
                  </a:moveTo>
                  <a:lnTo>
                    <a:pt x="7235" y="118921"/>
                  </a:lnTo>
                  <a:lnTo>
                    <a:pt x="12997" y="175144"/>
                  </a:lnTo>
                  <a:lnTo>
                    <a:pt x="19465" y="237245"/>
                  </a:lnTo>
                  <a:lnTo>
                    <a:pt x="20585" y="288487"/>
                  </a:lnTo>
                  <a:lnTo>
                    <a:pt x="27029" y="332034"/>
                  </a:lnTo>
                  <a:lnTo>
                    <a:pt x="22074" y="279108"/>
                  </a:lnTo>
                  <a:lnTo>
                    <a:pt x="22428" y="220390"/>
                  </a:lnTo>
                  <a:lnTo>
                    <a:pt x="28352" y="171969"/>
                  </a:lnTo>
                  <a:lnTo>
                    <a:pt x="30946" y="113093"/>
                  </a:lnTo>
                  <a:lnTo>
                    <a:pt x="31459" y="56402"/>
                  </a:lnTo>
                  <a:lnTo>
                    <a:pt x="31548" y="14195"/>
                  </a:lnTo>
                  <a:lnTo>
                    <a:pt x="35070" y="5994"/>
                  </a:lnTo>
                  <a:lnTo>
                    <a:pt x="40927" y="1695"/>
                  </a:lnTo>
                  <a:lnTo>
                    <a:pt x="48342" y="0"/>
                  </a:lnTo>
                  <a:lnTo>
                    <a:pt x="65939" y="4355"/>
                  </a:lnTo>
                  <a:lnTo>
                    <a:pt x="92457" y="19961"/>
                  </a:lnTo>
                  <a:lnTo>
                    <a:pt x="115132" y="42522"/>
                  </a:lnTo>
                  <a:lnTo>
                    <a:pt x="143755" y="75998"/>
                  </a:lnTo>
                  <a:lnTo>
                    <a:pt x="147309" y="85800"/>
                  </a:lnTo>
                  <a:lnTo>
                    <a:pt x="148139" y="109169"/>
                  </a:lnTo>
                  <a:lnTo>
                    <a:pt x="144383" y="118442"/>
                  </a:lnTo>
                  <a:lnTo>
                    <a:pt x="130850" y="131865"/>
                  </a:lnTo>
                  <a:lnTo>
                    <a:pt x="103501" y="145999"/>
                  </a:lnTo>
                  <a:lnTo>
                    <a:pt x="80315" y="147622"/>
                  </a:lnTo>
                  <a:lnTo>
                    <a:pt x="21057" y="144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90052" y="1758259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3119" y="158424"/>
                  </a:lnTo>
                  <a:lnTo>
                    <a:pt x="9065" y="214177"/>
                  </a:lnTo>
                  <a:lnTo>
                    <a:pt x="17475" y="264184"/>
                  </a:lnTo>
                  <a:lnTo>
                    <a:pt x="23469" y="321722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63709" y="1905658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8" y="9065"/>
                  </a:lnTo>
                  <a:lnTo>
                    <a:pt x="131488" y="11409"/>
                  </a:lnTo>
                  <a:lnTo>
                    <a:pt x="78994" y="18848"/>
                  </a:lnTo>
                  <a:lnTo>
                    <a:pt x="17684" y="287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69036" y="1726673"/>
              <a:ext cx="368499" cy="400084"/>
            </a:xfrm>
            <a:custGeom>
              <a:avLst/>
              <a:gdLst/>
              <a:ahLst/>
              <a:cxnLst/>
              <a:rect l="0" t="0" r="0" b="0"/>
              <a:pathLst>
                <a:path w="368499" h="400084">
                  <a:moveTo>
                    <a:pt x="0" y="0"/>
                  </a:moveTo>
                  <a:lnTo>
                    <a:pt x="11453" y="48931"/>
                  </a:lnTo>
                  <a:lnTo>
                    <a:pt x="18212" y="99896"/>
                  </a:lnTo>
                  <a:lnTo>
                    <a:pt x="26084" y="163232"/>
                  </a:lnTo>
                  <a:lnTo>
                    <a:pt x="38904" y="213048"/>
                  </a:lnTo>
                  <a:lnTo>
                    <a:pt x="49222" y="265897"/>
                  </a:lnTo>
                  <a:lnTo>
                    <a:pt x="58518" y="317950"/>
                  </a:lnTo>
                  <a:lnTo>
                    <a:pt x="60623" y="353001"/>
                  </a:lnTo>
                  <a:lnTo>
                    <a:pt x="56969" y="342113"/>
                  </a:lnTo>
                  <a:lnTo>
                    <a:pt x="54667" y="295869"/>
                  </a:lnTo>
                  <a:lnTo>
                    <a:pt x="64264" y="241674"/>
                  </a:lnTo>
                  <a:lnTo>
                    <a:pt x="71846" y="216205"/>
                  </a:lnTo>
                  <a:lnTo>
                    <a:pt x="83014" y="197087"/>
                  </a:lnTo>
                  <a:lnTo>
                    <a:pt x="89268" y="193392"/>
                  </a:lnTo>
                  <a:lnTo>
                    <a:pt x="95777" y="193269"/>
                  </a:lnTo>
                  <a:lnTo>
                    <a:pt x="109248" y="199371"/>
                  </a:lnTo>
                  <a:lnTo>
                    <a:pt x="143949" y="228954"/>
                  </a:lnTo>
                  <a:lnTo>
                    <a:pt x="163572" y="272000"/>
                  </a:lnTo>
                  <a:lnTo>
                    <a:pt x="175593" y="318631"/>
                  </a:lnTo>
                  <a:lnTo>
                    <a:pt x="179708" y="377052"/>
                  </a:lnTo>
                  <a:lnTo>
                    <a:pt x="181806" y="375370"/>
                  </a:lnTo>
                  <a:lnTo>
                    <a:pt x="209305" y="315025"/>
                  </a:lnTo>
                  <a:lnTo>
                    <a:pt x="225216" y="300668"/>
                  </a:lnTo>
                  <a:lnTo>
                    <a:pt x="284631" y="262804"/>
                  </a:lnTo>
                  <a:lnTo>
                    <a:pt x="303147" y="247823"/>
                  </a:lnTo>
                  <a:lnTo>
                    <a:pt x="315276" y="229467"/>
                  </a:lnTo>
                  <a:lnTo>
                    <a:pt x="316639" y="220828"/>
                  </a:lnTo>
                  <a:lnTo>
                    <a:pt x="315208" y="212729"/>
                  </a:lnTo>
                  <a:lnTo>
                    <a:pt x="311914" y="204991"/>
                  </a:lnTo>
                  <a:lnTo>
                    <a:pt x="305039" y="199831"/>
                  </a:lnTo>
                  <a:lnTo>
                    <a:pt x="284921" y="194099"/>
                  </a:lnTo>
                  <a:lnTo>
                    <a:pt x="275346" y="194910"/>
                  </a:lnTo>
                  <a:lnTo>
                    <a:pt x="258466" y="202050"/>
                  </a:lnTo>
                  <a:lnTo>
                    <a:pt x="235810" y="219224"/>
                  </a:lnTo>
                  <a:lnTo>
                    <a:pt x="219868" y="244720"/>
                  </a:lnTo>
                  <a:lnTo>
                    <a:pt x="213325" y="285679"/>
                  </a:lnTo>
                  <a:lnTo>
                    <a:pt x="216976" y="323682"/>
                  </a:lnTo>
                  <a:lnTo>
                    <a:pt x="225505" y="343120"/>
                  </a:lnTo>
                  <a:lnTo>
                    <a:pt x="231055" y="351579"/>
                  </a:lnTo>
                  <a:lnTo>
                    <a:pt x="246581" y="364098"/>
                  </a:lnTo>
                  <a:lnTo>
                    <a:pt x="296550" y="391532"/>
                  </a:lnTo>
                  <a:lnTo>
                    <a:pt x="342240" y="398394"/>
                  </a:lnTo>
                  <a:lnTo>
                    <a:pt x="36849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80958" y="1747035"/>
              <a:ext cx="198773" cy="453421"/>
            </a:xfrm>
            <a:custGeom>
              <a:avLst/>
              <a:gdLst/>
              <a:ahLst/>
              <a:cxnLst/>
              <a:rect l="0" t="0" r="0" b="0"/>
              <a:pathLst>
                <a:path w="198773" h="453421">
                  <a:moveTo>
                    <a:pt x="125072" y="316550"/>
                  </a:moveTo>
                  <a:lnTo>
                    <a:pt x="119483" y="257933"/>
                  </a:lnTo>
                  <a:lnTo>
                    <a:pt x="110500" y="237466"/>
                  </a:lnTo>
                  <a:lnTo>
                    <a:pt x="104829" y="228732"/>
                  </a:lnTo>
                  <a:lnTo>
                    <a:pt x="89169" y="215909"/>
                  </a:lnTo>
                  <a:lnTo>
                    <a:pt x="80080" y="210851"/>
                  </a:lnTo>
                  <a:lnTo>
                    <a:pt x="70511" y="209819"/>
                  </a:lnTo>
                  <a:lnTo>
                    <a:pt x="50520" y="214912"/>
                  </a:lnTo>
                  <a:lnTo>
                    <a:pt x="25124" y="230933"/>
                  </a:lnTo>
                  <a:lnTo>
                    <a:pt x="13190" y="246913"/>
                  </a:lnTo>
                  <a:lnTo>
                    <a:pt x="5157" y="268053"/>
                  </a:lnTo>
                  <a:lnTo>
                    <a:pt x="0" y="326164"/>
                  </a:lnTo>
                  <a:lnTo>
                    <a:pt x="2226" y="365802"/>
                  </a:lnTo>
                  <a:lnTo>
                    <a:pt x="13414" y="399773"/>
                  </a:lnTo>
                  <a:lnTo>
                    <a:pt x="19048" y="410637"/>
                  </a:lnTo>
                  <a:lnTo>
                    <a:pt x="26314" y="416709"/>
                  </a:lnTo>
                  <a:lnTo>
                    <a:pt x="34667" y="419588"/>
                  </a:lnTo>
                  <a:lnTo>
                    <a:pt x="43745" y="420337"/>
                  </a:lnTo>
                  <a:lnTo>
                    <a:pt x="60071" y="414930"/>
                  </a:lnTo>
                  <a:lnTo>
                    <a:pt x="89616" y="392395"/>
                  </a:lnTo>
                  <a:lnTo>
                    <a:pt x="117982" y="340197"/>
                  </a:lnTo>
                  <a:lnTo>
                    <a:pt x="136749" y="289502"/>
                  </a:lnTo>
                  <a:lnTo>
                    <a:pt x="144520" y="234056"/>
                  </a:lnTo>
                  <a:lnTo>
                    <a:pt x="153914" y="172743"/>
                  </a:lnTo>
                  <a:lnTo>
                    <a:pt x="155845" y="117573"/>
                  </a:lnTo>
                  <a:lnTo>
                    <a:pt x="156417" y="64182"/>
                  </a:lnTo>
                  <a:lnTo>
                    <a:pt x="151021" y="4917"/>
                  </a:lnTo>
                  <a:lnTo>
                    <a:pt x="147051" y="0"/>
                  </a:lnTo>
                  <a:lnTo>
                    <a:pt x="142065" y="232"/>
                  </a:lnTo>
                  <a:lnTo>
                    <a:pt x="136400" y="3896"/>
                  </a:lnTo>
                  <a:lnTo>
                    <a:pt x="132625" y="11018"/>
                  </a:lnTo>
                  <a:lnTo>
                    <a:pt x="126564" y="59190"/>
                  </a:lnTo>
                  <a:lnTo>
                    <a:pt x="128634" y="110833"/>
                  </a:lnTo>
                  <a:lnTo>
                    <a:pt x="133536" y="170589"/>
                  </a:lnTo>
                  <a:lnTo>
                    <a:pt x="138109" y="223390"/>
                  </a:lnTo>
                  <a:lnTo>
                    <a:pt x="144545" y="283850"/>
                  </a:lnTo>
                  <a:lnTo>
                    <a:pt x="154222" y="343713"/>
                  </a:lnTo>
                  <a:lnTo>
                    <a:pt x="167398" y="397478"/>
                  </a:lnTo>
                  <a:lnTo>
                    <a:pt x="175469" y="419199"/>
                  </a:lnTo>
                  <a:lnTo>
                    <a:pt x="198772" y="45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44155" y="1931429"/>
              <a:ext cx="146146" cy="205857"/>
            </a:xfrm>
            <a:custGeom>
              <a:avLst/>
              <a:gdLst/>
              <a:ahLst/>
              <a:cxnLst/>
              <a:rect l="0" t="0" r="0" b="0"/>
              <a:pathLst>
                <a:path w="146146" h="205857">
                  <a:moveTo>
                    <a:pt x="9274" y="121628"/>
                  </a:moveTo>
                  <a:lnTo>
                    <a:pt x="26042" y="127217"/>
                  </a:lnTo>
                  <a:lnTo>
                    <a:pt x="58826" y="125103"/>
                  </a:lnTo>
                  <a:lnTo>
                    <a:pt x="92587" y="111479"/>
                  </a:lnTo>
                  <a:lnTo>
                    <a:pt x="119227" y="92624"/>
                  </a:lnTo>
                  <a:lnTo>
                    <a:pt x="136350" y="66631"/>
                  </a:lnTo>
                  <a:lnTo>
                    <a:pt x="137275" y="56887"/>
                  </a:lnTo>
                  <a:lnTo>
                    <a:pt x="132064" y="36702"/>
                  </a:lnTo>
                  <a:lnTo>
                    <a:pt x="115976" y="11197"/>
                  </a:lnTo>
                  <a:lnTo>
                    <a:pt x="96862" y="2357"/>
                  </a:lnTo>
                  <a:lnTo>
                    <a:pt x="85214" y="0"/>
                  </a:lnTo>
                  <a:lnTo>
                    <a:pt x="75108" y="768"/>
                  </a:lnTo>
                  <a:lnTo>
                    <a:pt x="57641" y="7861"/>
                  </a:lnTo>
                  <a:lnTo>
                    <a:pt x="34653" y="25008"/>
                  </a:lnTo>
                  <a:lnTo>
                    <a:pt x="13025" y="50495"/>
                  </a:lnTo>
                  <a:lnTo>
                    <a:pt x="5092" y="73246"/>
                  </a:lnTo>
                  <a:lnTo>
                    <a:pt x="0" y="125979"/>
                  </a:lnTo>
                  <a:lnTo>
                    <a:pt x="5542" y="147348"/>
                  </a:lnTo>
                  <a:lnTo>
                    <a:pt x="16974" y="164644"/>
                  </a:lnTo>
                  <a:lnTo>
                    <a:pt x="33754" y="180131"/>
                  </a:lnTo>
                  <a:lnTo>
                    <a:pt x="68520" y="196413"/>
                  </a:lnTo>
                  <a:lnTo>
                    <a:pt x="126665" y="204612"/>
                  </a:lnTo>
                  <a:lnTo>
                    <a:pt x="146145" y="20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93476" y="1963239"/>
              <a:ext cx="107395" cy="205632"/>
            </a:xfrm>
            <a:custGeom>
              <a:avLst/>
              <a:gdLst/>
              <a:ahLst/>
              <a:cxnLst/>
              <a:rect l="0" t="0" r="0" b="0"/>
              <a:pathLst>
                <a:path w="107395" h="205632">
                  <a:moveTo>
                    <a:pt x="86337" y="5590"/>
                  </a:moveTo>
                  <a:lnTo>
                    <a:pt x="69569" y="0"/>
                  </a:lnTo>
                  <a:lnTo>
                    <a:pt x="51978" y="3495"/>
                  </a:lnTo>
                  <a:lnTo>
                    <a:pt x="33632" y="14018"/>
                  </a:lnTo>
                  <a:lnTo>
                    <a:pt x="17679" y="30392"/>
                  </a:lnTo>
                  <a:lnTo>
                    <a:pt x="1133" y="64931"/>
                  </a:lnTo>
                  <a:lnTo>
                    <a:pt x="0" y="110390"/>
                  </a:lnTo>
                  <a:lnTo>
                    <a:pt x="12662" y="149725"/>
                  </a:lnTo>
                  <a:lnTo>
                    <a:pt x="36821" y="178018"/>
                  </a:lnTo>
                  <a:lnTo>
                    <a:pt x="66206" y="195630"/>
                  </a:lnTo>
                  <a:lnTo>
                    <a:pt x="107394" y="205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95626" y="2032000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85098" y="1895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90383" y="2042854"/>
              <a:ext cx="231628" cy="178660"/>
            </a:xfrm>
            <a:custGeom>
              <a:avLst/>
              <a:gdLst/>
              <a:ahLst/>
              <a:cxnLst/>
              <a:rect l="0" t="0" r="0" b="0"/>
              <a:pathLst>
                <a:path w="231628" h="178660">
                  <a:moveTo>
                    <a:pt x="0" y="73373"/>
                  </a:moveTo>
                  <a:lnTo>
                    <a:pt x="0" y="135848"/>
                  </a:lnTo>
                  <a:lnTo>
                    <a:pt x="0" y="83099"/>
                  </a:lnTo>
                  <a:lnTo>
                    <a:pt x="2339" y="38301"/>
                  </a:lnTo>
                  <a:lnTo>
                    <a:pt x="11178" y="13332"/>
                  </a:lnTo>
                  <a:lnTo>
                    <a:pt x="17980" y="8779"/>
                  </a:lnTo>
                  <a:lnTo>
                    <a:pt x="26024" y="9254"/>
                  </a:lnTo>
                  <a:lnTo>
                    <a:pt x="34897" y="13080"/>
                  </a:lnTo>
                  <a:lnTo>
                    <a:pt x="47875" y="26689"/>
                  </a:lnTo>
                  <a:lnTo>
                    <a:pt x="76798" y="82564"/>
                  </a:lnTo>
                  <a:lnTo>
                    <a:pt x="85995" y="109434"/>
                  </a:lnTo>
                  <a:lnTo>
                    <a:pt x="88915" y="113791"/>
                  </a:lnTo>
                  <a:lnTo>
                    <a:pt x="90862" y="112017"/>
                  </a:lnTo>
                  <a:lnTo>
                    <a:pt x="94414" y="50163"/>
                  </a:lnTo>
                  <a:lnTo>
                    <a:pt x="96944" y="25623"/>
                  </a:lnTo>
                  <a:lnTo>
                    <a:pt x="105867" y="6918"/>
                  </a:lnTo>
                  <a:lnTo>
                    <a:pt x="113862" y="2163"/>
                  </a:lnTo>
                  <a:lnTo>
                    <a:pt x="135223" y="0"/>
                  </a:lnTo>
                  <a:lnTo>
                    <a:pt x="145131" y="3401"/>
                  </a:lnTo>
                  <a:lnTo>
                    <a:pt x="162379" y="16538"/>
                  </a:lnTo>
                  <a:lnTo>
                    <a:pt x="199703" y="72013"/>
                  </a:lnTo>
                  <a:lnTo>
                    <a:pt x="211589" y="94995"/>
                  </a:lnTo>
                  <a:lnTo>
                    <a:pt x="225435" y="156058"/>
                  </a:lnTo>
                  <a:lnTo>
                    <a:pt x="231627" y="17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77691" y="2030265"/>
              <a:ext cx="197004" cy="170191"/>
            </a:xfrm>
            <a:custGeom>
              <a:avLst/>
              <a:gdLst/>
              <a:ahLst/>
              <a:cxnLst/>
              <a:rect l="0" t="0" r="0" b="0"/>
              <a:pathLst>
                <a:path w="197004" h="170191">
                  <a:moveTo>
                    <a:pt x="91718" y="96491"/>
                  </a:moveTo>
                  <a:lnTo>
                    <a:pt x="88599" y="53799"/>
                  </a:lnTo>
                  <a:lnTo>
                    <a:pt x="82143" y="34233"/>
                  </a:lnTo>
                  <a:lnTo>
                    <a:pt x="71474" y="17738"/>
                  </a:lnTo>
                  <a:lnTo>
                    <a:pt x="55815" y="5728"/>
                  </a:lnTo>
                  <a:lnTo>
                    <a:pt x="46726" y="887"/>
                  </a:lnTo>
                  <a:lnTo>
                    <a:pt x="38326" y="0"/>
                  </a:lnTo>
                  <a:lnTo>
                    <a:pt x="22755" y="5253"/>
                  </a:lnTo>
                  <a:lnTo>
                    <a:pt x="11155" y="18506"/>
                  </a:lnTo>
                  <a:lnTo>
                    <a:pt x="3270" y="37265"/>
                  </a:lnTo>
                  <a:lnTo>
                    <a:pt x="0" y="72963"/>
                  </a:lnTo>
                  <a:lnTo>
                    <a:pt x="11862" y="133340"/>
                  </a:lnTo>
                  <a:lnTo>
                    <a:pt x="27373" y="163042"/>
                  </a:lnTo>
                  <a:lnTo>
                    <a:pt x="35953" y="167764"/>
                  </a:lnTo>
                  <a:lnTo>
                    <a:pt x="57965" y="169892"/>
                  </a:lnTo>
                  <a:lnTo>
                    <a:pt x="68046" y="165312"/>
                  </a:lnTo>
                  <a:lnTo>
                    <a:pt x="85487" y="147745"/>
                  </a:lnTo>
                  <a:lnTo>
                    <a:pt x="94797" y="121221"/>
                  </a:lnTo>
                  <a:lnTo>
                    <a:pt x="97281" y="105958"/>
                  </a:lnTo>
                  <a:lnTo>
                    <a:pt x="100106" y="99293"/>
                  </a:lnTo>
                  <a:lnTo>
                    <a:pt x="103159" y="98359"/>
                  </a:lnTo>
                  <a:lnTo>
                    <a:pt x="106365" y="101246"/>
                  </a:lnTo>
                  <a:lnTo>
                    <a:pt x="132456" y="144886"/>
                  </a:lnTo>
                  <a:lnTo>
                    <a:pt x="157601" y="160873"/>
                  </a:lnTo>
                  <a:lnTo>
                    <a:pt x="197003" y="170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29482" y="1779316"/>
              <a:ext cx="18912" cy="431669"/>
            </a:xfrm>
            <a:custGeom>
              <a:avLst/>
              <a:gdLst/>
              <a:ahLst/>
              <a:cxnLst/>
              <a:rect l="0" t="0" r="0" b="0"/>
              <a:pathLst>
                <a:path w="18912" h="431669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3877" y="114734"/>
                  </a:lnTo>
                  <a:lnTo>
                    <a:pt x="9500" y="160567"/>
                  </a:lnTo>
                  <a:lnTo>
                    <a:pt x="16123" y="223050"/>
                  </a:lnTo>
                  <a:lnTo>
                    <a:pt x="18085" y="277439"/>
                  </a:lnTo>
                  <a:lnTo>
                    <a:pt x="18666" y="334888"/>
                  </a:lnTo>
                  <a:lnTo>
                    <a:pt x="18838" y="385835"/>
                  </a:lnTo>
                  <a:lnTo>
                    <a:pt x="1891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74777" y="1993976"/>
              <a:ext cx="118551" cy="376485"/>
            </a:xfrm>
            <a:custGeom>
              <a:avLst/>
              <a:gdLst/>
              <a:ahLst/>
              <a:cxnLst/>
              <a:rect l="0" t="0" r="0" b="0"/>
              <a:pathLst>
                <a:path w="118551" h="376485">
                  <a:moveTo>
                    <a:pt x="0" y="143309"/>
                  </a:moveTo>
                  <a:lnTo>
                    <a:pt x="7236" y="170865"/>
                  </a:lnTo>
                  <a:lnTo>
                    <a:pt x="9878" y="230207"/>
                  </a:lnTo>
                  <a:lnTo>
                    <a:pt x="10336" y="280970"/>
                  </a:lnTo>
                  <a:lnTo>
                    <a:pt x="16079" y="339347"/>
                  </a:lnTo>
                  <a:lnTo>
                    <a:pt x="25171" y="373749"/>
                  </a:lnTo>
                  <a:lnTo>
                    <a:pt x="27309" y="376484"/>
                  </a:lnTo>
                  <a:lnTo>
                    <a:pt x="28734" y="373629"/>
                  </a:lnTo>
                  <a:lnTo>
                    <a:pt x="31022" y="335423"/>
                  </a:lnTo>
                  <a:lnTo>
                    <a:pt x="23069" y="287712"/>
                  </a:lnTo>
                  <a:lnTo>
                    <a:pt x="13594" y="234058"/>
                  </a:lnTo>
                  <a:lnTo>
                    <a:pt x="4548" y="174877"/>
                  </a:lnTo>
                  <a:lnTo>
                    <a:pt x="1347" y="119777"/>
                  </a:lnTo>
                  <a:lnTo>
                    <a:pt x="399" y="67576"/>
                  </a:lnTo>
                  <a:lnTo>
                    <a:pt x="2458" y="24293"/>
                  </a:lnTo>
                  <a:lnTo>
                    <a:pt x="11231" y="4235"/>
                  </a:lnTo>
                  <a:lnTo>
                    <a:pt x="18016" y="290"/>
                  </a:lnTo>
                  <a:lnTo>
                    <a:pt x="26049" y="0"/>
                  </a:lnTo>
                  <a:lnTo>
                    <a:pt x="64157" y="10756"/>
                  </a:lnTo>
                  <a:lnTo>
                    <a:pt x="81547" y="23565"/>
                  </a:lnTo>
                  <a:lnTo>
                    <a:pt x="95904" y="40956"/>
                  </a:lnTo>
                  <a:lnTo>
                    <a:pt x="118550" y="91052"/>
                  </a:lnTo>
                  <a:lnTo>
                    <a:pt x="118444" y="127955"/>
                  </a:lnTo>
                  <a:lnTo>
                    <a:pt x="107624" y="148573"/>
                  </a:lnTo>
                  <a:lnTo>
                    <a:pt x="99825" y="157347"/>
                  </a:lnTo>
                  <a:lnTo>
                    <a:pt x="81801" y="167095"/>
                  </a:lnTo>
                  <a:lnTo>
                    <a:pt x="52642" y="174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14372" y="1998811"/>
              <a:ext cx="120888" cy="170113"/>
            </a:xfrm>
            <a:custGeom>
              <a:avLst/>
              <a:gdLst/>
              <a:ahLst/>
              <a:cxnLst/>
              <a:rect l="0" t="0" r="0" b="0"/>
              <a:pathLst>
                <a:path w="120888" h="170113">
                  <a:moveTo>
                    <a:pt x="102561" y="12132"/>
                  </a:moveTo>
                  <a:lnTo>
                    <a:pt x="91382" y="953"/>
                  </a:lnTo>
                  <a:lnTo>
                    <a:pt x="84579" y="0"/>
                  </a:lnTo>
                  <a:lnTo>
                    <a:pt x="67663" y="5180"/>
                  </a:lnTo>
                  <a:lnTo>
                    <a:pt x="29349" y="34122"/>
                  </a:lnTo>
                  <a:lnTo>
                    <a:pt x="16210" y="48811"/>
                  </a:lnTo>
                  <a:lnTo>
                    <a:pt x="6471" y="67038"/>
                  </a:lnTo>
                  <a:lnTo>
                    <a:pt x="0" y="102620"/>
                  </a:lnTo>
                  <a:lnTo>
                    <a:pt x="4725" y="126048"/>
                  </a:lnTo>
                  <a:lnTo>
                    <a:pt x="20540" y="155849"/>
                  </a:lnTo>
                  <a:lnTo>
                    <a:pt x="26823" y="164095"/>
                  </a:lnTo>
                  <a:lnTo>
                    <a:pt x="34521" y="168423"/>
                  </a:lnTo>
                  <a:lnTo>
                    <a:pt x="52433" y="170112"/>
                  </a:lnTo>
                  <a:lnTo>
                    <a:pt x="68973" y="163843"/>
                  </a:lnTo>
                  <a:lnTo>
                    <a:pt x="98656" y="140755"/>
                  </a:lnTo>
                  <a:lnTo>
                    <a:pt x="114402" y="114973"/>
                  </a:lnTo>
                  <a:lnTo>
                    <a:pt x="120887" y="79518"/>
                  </a:lnTo>
                  <a:lnTo>
                    <a:pt x="119284" y="62358"/>
                  </a:lnTo>
                  <a:lnTo>
                    <a:pt x="113089" y="437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22217" y="2053057"/>
              <a:ext cx="1" cy="147399"/>
            </a:xfrm>
            <a:custGeom>
              <a:avLst/>
              <a:gdLst/>
              <a:ahLst/>
              <a:cxnLst/>
              <a:rect l="0" t="0" r="0" b="0"/>
              <a:pathLst>
                <a:path w="1" h="1473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01160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06445" y="2053078"/>
              <a:ext cx="105286" cy="178964"/>
            </a:xfrm>
            <a:custGeom>
              <a:avLst/>
              <a:gdLst/>
              <a:ahLst/>
              <a:cxnLst/>
              <a:rect l="0" t="0" r="0" b="0"/>
              <a:pathLst>
                <a:path w="105286" h="178964">
                  <a:moveTo>
                    <a:pt x="0" y="42093"/>
                  </a:moveTo>
                  <a:lnTo>
                    <a:pt x="8334" y="96237"/>
                  </a:lnTo>
                  <a:lnTo>
                    <a:pt x="8384" y="114120"/>
                  </a:lnTo>
                  <a:lnTo>
                    <a:pt x="6759" y="112338"/>
                  </a:lnTo>
                  <a:lnTo>
                    <a:pt x="3004" y="96709"/>
                  </a:lnTo>
                  <a:lnTo>
                    <a:pt x="3713" y="45255"/>
                  </a:lnTo>
                  <a:lnTo>
                    <a:pt x="9839" y="23611"/>
                  </a:lnTo>
                  <a:lnTo>
                    <a:pt x="20361" y="6193"/>
                  </a:lnTo>
                  <a:lnTo>
                    <a:pt x="27612" y="1782"/>
                  </a:lnTo>
                  <a:lnTo>
                    <a:pt x="45027" y="0"/>
                  </a:lnTo>
                  <a:lnTo>
                    <a:pt x="53415" y="3502"/>
                  </a:lnTo>
                  <a:lnTo>
                    <a:pt x="68974" y="16753"/>
                  </a:lnTo>
                  <a:lnTo>
                    <a:pt x="85297" y="49532"/>
                  </a:lnTo>
                  <a:lnTo>
                    <a:pt x="100124" y="103700"/>
                  </a:lnTo>
                  <a:lnTo>
                    <a:pt x="104265" y="157034"/>
                  </a:lnTo>
                  <a:lnTo>
                    <a:pt x="105285" y="178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53901" y="1831958"/>
              <a:ext cx="21001" cy="368498"/>
            </a:xfrm>
            <a:custGeom>
              <a:avLst/>
              <a:gdLst/>
              <a:ahLst/>
              <a:cxnLst/>
              <a:rect l="0" t="0" r="0" b="0"/>
              <a:pathLst>
                <a:path w="21001" h="368498">
                  <a:moveTo>
                    <a:pt x="10472" y="0"/>
                  </a:moveTo>
                  <a:lnTo>
                    <a:pt x="2139" y="52051"/>
                  </a:lnTo>
                  <a:lnTo>
                    <a:pt x="594" y="101990"/>
                  </a:lnTo>
                  <a:lnTo>
                    <a:pt x="137" y="155781"/>
                  </a:lnTo>
                  <a:lnTo>
                    <a:pt x="0" y="214224"/>
                  </a:lnTo>
                  <a:lnTo>
                    <a:pt x="5544" y="270303"/>
                  </a:lnTo>
                  <a:lnTo>
                    <a:pt x="10668" y="322412"/>
                  </a:lnTo>
                  <a:lnTo>
                    <a:pt x="2100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59088" y="194777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57350" y="3119"/>
                  </a:lnTo>
                  <a:lnTo>
                    <a:pt x="96803" y="17958"/>
                  </a:lnTo>
                  <a:lnTo>
                    <a:pt x="4182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28005" y="2000414"/>
              <a:ext cx="161982" cy="263213"/>
            </a:xfrm>
            <a:custGeom>
              <a:avLst/>
              <a:gdLst/>
              <a:ahLst/>
              <a:cxnLst/>
              <a:rect l="0" t="0" r="0" b="0"/>
              <a:pathLst>
                <a:path w="161982" h="263213">
                  <a:moveTo>
                    <a:pt x="120637" y="0"/>
                  </a:moveTo>
                  <a:lnTo>
                    <a:pt x="82120" y="2340"/>
                  </a:lnTo>
                  <a:lnTo>
                    <a:pt x="56062" y="16811"/>
                  </a:lnTo>
                  <a:lnTo>
                    <a:pt x="13550" y="49498"/>
                  </a:lnTo>
                  <a:lnTo>
                    <a:pt x="7132" y="58735"/>
                  </a:lnTo>
                  <a:lnTo>
                    <a:pt x="0" y="81477"/>
                  </a:lnTo>
                  <a:lnTo>
                    <a:pt x="1608" y="90583"/>
                  </a:lnTo>
                  <a:lnTo>
                    <a:pt x="6189" y="97823"/>
                  </a:lnTo>
                  <a:lnTo>
                    <a:pt x="20639" y="108988"/>
                  </a:lnTo>
                  <a:lnTo>
                    <a:pt x="74280" y="135004"/>
                  </a:lnTo>
                  <a:lnTo>
                    <a:pt x="135186" y="182590"/>
                  </a:lnTo>
                  <a:lnTo>
                    <a:pt x="154009" y="196575"/>
                  </a:lnTo>
                  <a:lnTo>
                    <a:pt x="159263" y="204749"/>
                  </a:lnTo>
                  <a:lnTo>
                    <a:pt x="161981" y="223191"/>
                  </a:lnTo>
                  <a:lnTo>
                    <a:pt x="158728" y="230682"/>
                  </a:lnTo>
                  <a:lnTo>
                    <a:pt x="145756" y="242126"/>
                  </a:lnTo>
                  <a:lnTo>
                    <a:pt x="113132" y="255145"/>
                  </a:lnTo>
                  <a:lnTo>
                    <a:pt x="55770" y="262150"/>
                  </a:lnTo>
                  <a:lnTo>
                    <a:pt x="3640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6659" y="2532115"/>
              <a:ext cx="174523" cy="313319"/>
            </a:xfrm>
            <a:custGeom>
              <a:avLst/>
              <a:gdLst/>
              <a:ahLst/>
              <a:cxnLst/>
              <a:rect l="0" t="0" r="0" b="0"/>
              <a:pathLst>
                <a:path w="174523" h="313319">
                  <a:moveTo>
                    <a:pt x="6066" y="26310"/>
                  </a:moveTo>
                  <a:lnTo>
                    <a:pt x="6066" y="84926"/>
                  </a:lnTo>
                  <a:lnTo>
                    <a:pt x="0" y="122506"/>
                  </a:lnTo>
                  <a:lnTo>
                    <a:pt x="4521" y="93361"/>
                  </a:lnTo>
                  <a:lnTo>
                    <a:pt x="11350" y="42544"/>
                  </a:lnTo>
                  <a:lnTo>
                    <a:pt x="26219" y="12532"/>
                  </a:lnTo>
                  <a:lnTo>
                    <a:pt x="34709" y="6596"/>
                  </a:lnTo>
                  <a:lnTo>
                    <a:pt x="56621" y="0"/>
                  </a:lnTo>
                  <a:lnTo>
                    <a:pt x="66675" y="581"/>
                  </a:lnTo>
                  <a:lnTo>
                    <a:pt x="84086" y="7466"/>
                  </a:lnTo>
                  <a:lnTo>
                    <a:pt x="107042" y="30085"/>
                  </a:lnTo>
                  <a:lnTo>
                    <a:pt x="115285" y="52164"/>
                  </a:lnTo>
                  <a:lnTo>
                    <a:pt x="126166" y="110055"/>
                  </a:lnTo>
                  <a:lnTo>
                    <a:pt x="136148" y="160567"/>
                  </a:lnTo>
                  <a:lnTo>
                    <a:pt x="140925" y="212579"/>
                  </a:lnTo>
                  <a:lnTo>
                    <a:pt x="136751" y="259445"/>
                  </a:lnTo>
                  <a:lnTo>
                    <a:pt x="124980" y="282394"/>
                  </a:lnTo>
                  <a:lnTo>
                    <a:pt x="108049" y="299222"/>
                  </a:lnTo>
                  <a:lnTo>
                    <a:pt x="88827" y="310601"/>
                  </a:lnTo>
                  <a:lnTo>
                    <a:pt x="68585" y="313318"/>
                  </a:lnTo>
                  <a:lnTo>
                    <a:pt x="49060" y="309457"/>
                  </a:lnTo>
                  <a:lnTo>
                    <a:pt x="32583" y="299942"/>
                  </a:lnTo>
                  <a:lnTo>
                    <a:pt x="20581" y="284794"/>
                  </a:lnTo>
                  <a:lnTo>
                    <a:pt x="15743" y="275842"/>
                  </a:lnTo>
                  <a:lnTo>
                    <a:pt x="14857" y="266364"/>
                  </a:lnTo>
                  <a:lnTo>
                    <a:pt x="20112" y="246474"/>
                  </a:lnTo>
                  <a:lnTo>
                    <a:pt x="27128" y="240936"/>
                  </a:lnTo>
                  <a:lnTo>
                    <a:pt x="47402" y="237903"/>
                  </a:lnTo>
                  <a:lnTo>
                    <a:pt x="68891" y="243573"/>
                  </a:lnTo>
                  <a:lnTo>
                    <a:pt x="132378" y="279581"/>
                  </a:lnTo>
                  <a:lnTo>
                    <a:pt x="157745" y="293985"/>
                  </a:lnTo>
                  <a:lnTo>
                    <a:pt x="174522" y="300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7523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00207" y="2467574"/>
              <a:ext cx="204430" cy="375121"/>
            </a:xfrm>
            <a:custGeom>
              <a:avLst/>
              <a:gdLst/>
              <a:ahLst/>
              <a:cxnLst/>
              <a:rect l="0" t="0" r="0" b="0"/>
              <a:pathLst>
                <a:path w="204430" h="375121">
                  <a:moveTo>
                    <a:pt x="0" y="375120"/>
                  </a:moveTo>
                  <a:lnTo>
                    <a:pt x="3119" y="332428"/>
                  </a:lnTo>
                  <a:lnTo>
                    <a:pt x="14654" y="279599"/>
                  </a:lnTo>
                  <a:lnTo>
                    <a:pt x="19160" y="224375"/>
                  </a:lnTo>
                  <a:lnTo>
                    <a:pt x="27918" y="164539"/>
                  </a:lnTo>
                  <a:lnTo>
                    <a:pt x="30499" y="111124"/>
                  </a:lnTo>
                  <a:lnTo>
                    <a:pt x="31371" y="49968"/>
                  </a:lnTo>
                  <a:lnTo>
                    <a:pt x="33830" y="23548"/>
                  </a:lnTo>
                  <a:lnTo>
                    <a:pt x="42721" y="4006"/>
                  </a:lnTo>
                  <a:lnTo>
                    <a:pt x="49538" y="199"/>
                  </a:lnTo>
                  <a:lnTo>
                    <a:pt x="57592" y="0"/>
                  </a:lnTo>
                  <a:lnTo>
                    <a:pt x="66470" y="2208"/>
                  </a:lnTo>
                  <a:lnTo>
                    <a:pt x="82575" y="17139"/>
                  </a:lnTo>
                  <a:lnTo>
                    <a:pt x="101675" y="51852"/>
                  </a:lnTo>
                  <a:lnTo>
                    <a:pt x="129593" y="110931"/>
                  </a:lnTo>
                  <a:lnTo>
                    <a:pt x="150412" y="164421"/>
                  </a:lnTo>
                  <a:lnTo>
                    <a:pt x="171510" y="220295"/>
                  </a:lnTo>
                  <a:lnTo>
                    <a:pt x="195547" y="279386"/>
                  </a:lnTo>
                  <a:lnTo>
                    <a:pt x="204429" y="309320"/>
                  </a:lnTo>
                  <a:lnTo>
                    <a:pt x="200041" y="3330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63378" y="2686230"/>
              <a:ext cx="115814" cy="9066"/>
            </a:xfrm>
            <a:custGeom>
              <a:avLst/>
              <a:gdLst/>
              <a:ahLst/>
              <a:cxnLst/>
              <a:rect l="0" t="0" r="0" b="0"/>
              <a:pathLst>
                <a:path w="115814" h="9066">
                  <a:moveTo>
                    <a:pt x="115813" y="9065"/>
                  </a:moveTo>
                  <a:lnTo>
                    <a:pt x="57196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97864" y="2451489"/>
              <a:ext cx="176126" cy="391567"/>
            </a:xfrm>
            <a:custGeom>
              <a:avLst/>
              <a:gdLst/>
              <a:ahLst/>
              <a:cxnLst/>
              <a:rect l="0" t="0" r="0" b="0"/>
              <a:pathLst>
                <a:path w="176126" h="391567">
                  <a:moveTo>
                    <a:pt x="134011" y="243806"/>
                  </a:moveTo>
                  <a:lnTo>
                    <a:pt x="88230" y="195930"/>
                  </a:lnTo>
                  <a:lnTo>
                    <a:pt x="78924" y="190832"/>
                  </a:lnTo>
                  <a:lnTo>
                    <a:pt x="69210" y="189773"/>
                  </a:lnTo>
                  <a:lnTo>
                    <a:pt x="49059" y="194835"/>
                  </a:lnTo>
                  <a:lnTo>
                    <a:pt x="31524" y="211122"/>
                  </a:lnTo>
                  <a:lnTo>
                    <a:pt x="6792" y="254117"/>
                  </a:lnTo>
                  <a:lnTo>
                    <a:pt x="0" y="291445"/>
                  </a:lnTo>
                  <a:lnTo>
                    <a:pt x="6111" y="344810"/>
                  </a:lnTo>
                  <a:lnTo>
                    <a:pt x="12046" y="368245"/>
                  </a:lnTo>
                  <a:lnTo>
                    <a:pt x="17606" y="377068"/>
                  </a:lnTo>
                  <a:lnTo>
                    <a:pt x="33143" y="389991"/>
                  </a:lnTo>
                  <a:lnTo>
                    <a:pt x="42199" y="391566"/>
                  </a:lnTo>
                  <a:lnTo>
                    <a:pt x="61620" y="387076"/>
                  </a:lnTo>
                  <a:lnTo>
                    <a:pt x="78831" y="371042"/>
                  </a:lnTo>
                  <a:lnTo>
                    <a:pt x="103354" y="328211"/>
                  </a:lnTo>
                  <a:lnTo>
                    <a:pt x="123143" y="266056"/>
                  </a:lnTo>
                  <a:lnTo>
                    <a:pt x="130791" y="215694"/>
                  </a:lnTo>
                  <a:lnTo>
                    <a:pt x="133057" y="164897"/>
                  </a:lnTo>
                  <a:lnTo>
                    <a:pt x="130609" y="108511"/>
                  </a:lnTo>
                  <a:lnTo>
                    <a:pt x="122475" y="57879"/>
                  </a:lnTo>
                  <a:lnTo>
                    <a:pt x="109246" y="4438"/>
                  </a:lnTo>
                  <a:lnTo>
                    <a:pt x="105802" y="0"/>
                  </a:lnTo>
                  <a:lnTo>
                    <a:pt x="102337" y="550"/>
                  </a:lnTo>
                  <a:lnTo>
                    <a:pt x="98857" y="4426"/>
                  </a:lnTo>
                  <a:lnTo>
                    <a:pt x="93959" y="32239"/>
                  </a:lnTo>
                  <a:lnTo>
                    <a:pt x="93474" y="91964"/>
                  </a:lnTo>
                  <a:lnTo>
                    <a:pt x="100423" y="143964"/>
                  </a:lnTo>
                  <a:lnTo>
                    <a:pt x="109891" y="202135"/>
                  </a:lnTo>
                  <a:lnTo>
                    <a:pt x="121275" y="255765"/>
                  </a:lnTo>
                  <a:lnTo>
                    <a:pt x="145490" y="313282"/>
                  </a:lnTo>
                  <a:lnTo>
                    <a:pt x="157830" y="333176"/>
                  </a:lnTo>
                  <a:lnTo>
                    <a:pt x="176125" y="349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51323" y="2404819"/>
              <a:ext cx="143485" cy="427657"/>
            </a:xfrm>
            <a:custGeom>
              <a:avLst/>
              <a:gdLst/>
              <a:ahLst/>
              <a:cxnLst/>
              <a:rect l="0" t="0" r="0" b="0"/>
              <a:pathLst>
                <a:path w="143485" h="427657">
                  <a:moveTo>
                    <a:pt x="112179" y="290476"/>
                  </a:moveTo>
                  <a:lnTo>
                    <a:pt x="102604" y="266429"/>
                  </a:lnTo>
                  <a:lnTo>
                    <a:pt x="91936" y="252102"/>
                  </a:lnTo>
                  <a:lnTo>
                    <a:pt x="84646" y="248516"/>
                  </a:lnTo>
                  <a:lnTo>
                    <a:pt x="67187" y="247650"/>
                  </a:lnTo>
                  <a:lnTo>
                    <a:pt x="37627" y="259330"/>
                  </a:lnTo>
                  <a:lnTo>
                    <a:pt x="23283" y="274294"/>
                  </a:lnTo>
                  <a:lnTo>
                    <a:pt x="8631" y="305568"/>
                  </a:lnTo>
                  <a:lnTo>
                    <a:pt x="0" y="347590"/>
                  </a:lnTo>
                  <a:lnTo>
                    <a:pt x="320" y="376691"/>
                  </a:lnTo>
                  <a:lnTo>
                    <a:pt x="8262" y="397424"/>
                  </a:lnTo>
                  <a:lnTo>
                    <a:pt x="25887" y="422250"/>
                  </a:lnTo>
                  <a:lnTo>
                    <a:pt x="33594" y="426289"/>
                  </a:lnTo>
                  <a:lnTo>
                    <a:pt x="51516" y="427656"/>
                  </a:lnTo>
                  <a:lnTo>
                    <a:pt x="68060" y="421245"/>
                  </a:lnTo>
                  <a:lnTo>
                    <a:pt x="75748" y="416260"/>
                  </a:lnTo>
                  <a:lnTo>
                    <a:pt x="97745" y="386887"/>
                  </a:lnTo>
                  <a:lnTo>
                    <a:pt x="117734" y="341106"/>
                  </a:lnTo>
                  <a:lnTo>
                    <a:pt x="132947" y="284402"/>
                  </a:lnTo>
                  <a:lnTo>
                    <a:pt x="140559" y="240323"/>
                  </a:lnTo>
                  <a:lnTo>
                    <a:pt x="142815" y="189048"/>
                  </a:lnTo>
                  <a:lnTo>
                    <a:pt x="143484" y="137981"/>
                  </a:lnTo>
                  <a:lnTo>
                    <a:pt x="140562" y="84635"/>
                  </a:lnTo>
                  <a:lnTo>
                    <a:pt x="129094" y="30278"/>
                  </a:lnTo>
                  <a:lnTo>
                    <a:pt x="113421" y="2160"/>
                  </a:lnTo>
                  <a:lnTo>
                    <a:pt x="108328" y="0"/>
                  </a:lnTo>
                  <a:lnTo>
                    <a:pt x="103762" y="2068"/>
                  </a:lnTo>
                  <a:lnTo>
                    <a:pt x="99549" y="6957"/>
                  </a:lnTo>
                  <a:lnTo>
                    <a:pt x="92787" y="64067"/>
                  </a:lnTo>
                  <a:lnTo>
                    <a:pt x="91615" y="116677"/>
                  </a:lnTo>
                  <a:lnTo>
                    <a:pt x="92438" y="175029"/>
                  </a:lnTo>
                  <a:lnTo>
                    <a:pt x="98401" y="229883"/>
                  </a:lnTo>
                  <a:lnTo>
                    <a:pt x="101858" y="280841"/>
                  </a:lnTo>
                  <a:lnTo>
                    <a:pt x="116033" y="333806"/>
                  </a:lnTo>
                  <a:lnTo>
                    <a:pt x="133236" y="395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33299" y="2654686"/>
              <a:ext cx="148528" cy="174046"/>
            </a:xfrm>
            <a:custGeom>
              <a:avLst/>
              <a:gdLst/>
              <a:ahLst/>
              <a:cxnLst/>
              <a:rect l="0" t="0" r="0" b="0"/>
              <a:pathLst>
                <a:path w="148528" h="174046">
                  <a:moveTo>
                    <a:pt x="130286" y="72194"/>
                  </a:moveTo>
                  <a:lnTo>
                    <a:pt x="120711" y="40912"/>
                  </a:lnTo>
                  <a:lnTo>
                    <a:pt x="102752" y="17172"/>
                  </a:lnTo>
                  <a:lnTo>
                    <a:pt x="85294" y="2507"/>
                  </a:lnTo>
                  <a:lnTo>
                    <a:pt x="75725" y="0"/>
                  </a:lnTo>
                  <a:lnTo>
                    <a:pt x="55734" y="3453"/>
                  </a:lnTo>
                  <a:lnTo>
                    <a:pt x="30338" y="18551"/>
                  </a:lnTo>
                  <a:lnTo>
                    <a:pt x="18404" y="34315"/>
                  </a:lnTo>
                  <a:lnTo>
                    <a:pt x="1211" y="73031"/>
                  </a:lnTo>
                  <a:lnTo>
                    <a:pt x="0" y="96743"/>
                  </a:lnTo>
                  <a:lnTo>
                    <a:pt x="8754" y="144504"/>
                  </a:lnTo>
                  <a:lnTo>
                    <a:pt x="14170" y="153156"/>
                  </a:lnTo>
                  <a:lnTo>
                    <a:pt x="29546" y="165889"/>
                  </a:lnTo>
                  <a:lnTo>
                    <a:pt x="69112" y="174045"/>
                  </a:lnTo>
                  <a:lnTo>
                    <a:pt x="91789" y="169714"/>
                  </a:lnTo>
                  <a:lnTo>
                    <a:pt x="117710" y="154122"/>
                  </a:lnTo>
                  <a:lnTo>
                    <a:pt x="131716" y="140192"/>
                  </a:lnTo>
                  <a:lnTo>
                    <a:pt x="141840" y="122303"/>
                  </a:lnTo>
                  <a:lnTo>
                    <a:pt x="148527" y="86911"/>
                  </a:lnTo>
                  <a:lnTo>
                    <a:pt x="140815" y="40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58342" y="2663676"/>
              <a:ext cx="157928" cy="189547"/>
            </a:xfrm>
            <a:custGeom>
              <a:avLst/>
              <a:gdLst/>
              <a:ahLst/>
              <a:cxnLst/>
              <a:rect l="0" t="0" r="0" b="0"/>
              <a:pathLst>
                <a:path w="157928" h="189547">
                  <a:moveTo>
                    <a:pt x="0" y="63204"/>
                  </a:moveTo>
                  <a:lnTo>
                    <a:pt x="14654" y="116232"/>
                  </a:lnTo>
                  <a:lnTo>
                    <a:pt x="25858" y="157084"/>
                  </a:lnTo>
                  <a:lnTo>
                    <a:pt x="21920" y="112540"/>
                  </a:lnTo>
                  <a:lnTo>
                    <a:pt x="29633" y="50160"/>
                  </a:lnTo>
                  <a:lnTo>
                    <a:pt x="35787" y="24651"/>
                  </a:lnTo>
                  <a:lnTo>
                    <a:pt x="41405" y="15275"/>
                  </a:lnTo>
                  <a:lnTo>
                    <a:pt x="57007" y="1738"/>
                  </a:lnTo>
                  <a:lnTo>
                    <a:pt x="64910" y="0"/>
                  </a:lnTo>
                  <a:lnTo>
                    <a:pt x="72519" y="1181"/>
                  </a:lnTo>
                  <a:lnTo>
                    <a:pt x="87213" y="8732"/>
                  </a:lnTo>
                  <a:lnTo>
                    <a:pt x="101542" y="19887"/>
                  </a:lnTo>
                  <a:lnTo>
                    <a:pt x="128635" y="61754"/>
                  </a:lnTo>
                  <a:lnTo>
                    <a:pt x="141319" y="95530"/>
                  </a:lnTo>
                  <a:lnTo>
                    <a:pt x="152187" y="156441"/>
                  </a:lnTo>
                  <a:lnTo>
                    <a:pt x="157927" y="189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11459" y="2474197"/>
              <a:ext cx="20624" cy="368498"/>
            </a:xfrm>
            <a:custGeom>
              <a:avLst/>
              <a:gdLst/>
              <a:ahLst/>
              <a:cxnLst/>
              <a:rect l="0" t="0" r="0" b="0"/>
              <a:pathLst>
                <a:path w="20624" h="368498">
                  <a:moveTo>
                    <a:pt x="10095" y="0"/>
                  </a:moveTo>
                  <a:lnTo>
                    <a:pt x="1762" y="37477"/>
                  </a:lnTo>
                  <a:lnTo>
                    <a:pt x="0" y="88901"/>
                  </a:lnTo>
                  <a:lnTo>
                    <a:pt x="5284" y="141374"/>
                  </a:lnTo>
                  <a:lnTo>
                    <a:pt x="8670" y="195786"/>
                  </a:lnTo>
                  <a:lnTo>
                    <a:pt x="9673" y="248953"/>
                  </a:lnTo>
                  <a:lnTo>
                    <a:pt x="17247" y="310915"/>
                  </a:lnTo>
                  <a:lnTo>
                    <a:pt x="2062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05782" y="2695295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25194" y="61110"/>
                  </a:lnTo>
                  <a:lnTo>
                    <a:pt x="44664" y="101758"/>
                  </a:lnTo>
                  <a:lnTo>
                    <a:pt x="57688" y="122177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95253" y="2674238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115814" y="0"/>
                  </a:moveTo>
                  <a:lnTo>
                    <a:pt x="110225" y="58617"/>
                  </a:lnTo>
                  <a:lnTo>
                    <a:pt x="83030" y="118333"/>
                  </a:lnTo>
                  <a:lnTo>
                    <a:pt x="56578" y="158674"/>
                  </a:lnTo>
                  <a:lnTo>
                    <a:pt x="35674" y="186335"/>
                  </a:lnTo>
                  <a:lnTo>
                    <a:pt x="12723" y="23910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79357" y="2937489"/>
              <a:ext cx="652768" cy="10491"/>
            </a:xfrm>
            <a:custGeom>
              <a:avLst/>
              <a:gdLst/>
              <a:ahLst/>
              <a:cxnLst/>
              <a:rect l="0" t="0" r="0" b="0"/>
              <a:pathLst>
                <a:path w="652768" h="10491">
                  <a:moveTo>
                    <a:pt x="652767" y="10490"/>
                  </a:moveTo>
                  <a:lnTo>
                    <a:pt x="598622" y="7370"/>
                  </a:lnTo>
                  <a:lnTo>
                    <a:pt x="538087" y="1425"/>
                  </a:lnTo>
                  <a:lnTo>
                    <a:pt x="481527" y="395"/>
                  </a:lnTo>
                  <a:lnTo>
                    <a:pt x="420315" y="90"/>
                  </a:lnTo>
                  <a:lnTo>
                    <a:pt x="368903" y="0"/>
                  </a:lnTo>
                  <a:lnTo>
                    <a:pt x="312855" y="5562"/>
                  </a:lnTo>
                  <a:lnTo>
                    <a:pt x="269288" y="8300"/>
                  </a:lnTo>
                  <a:lnTo>
                    <a:pt x="222629" y="9516"/>
                  </a:lnTo>
                  <a:lnTo>
                    <a:pt x="174596" y="10057"/>
                  </a:lnTo>
                  <a:lnTo>
                    <a:pt x="118283" y="10362"/>
                  </a:lnTo>
                  <a:lnTo>
                    <a:pt x="60783" y="10452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00621" y="2495253"/>
              <a:ext cx="17476" cy="379027"/>
            </a:xfrm>
            <a:custGeom>
              <a:avLst/>
              <a:gdLst/>
              <a:ahLst/>
              <a:cxnLst/>
              <a:rect l="0" t="0" r="0" b="0"/>
              <a:pathLst>
                <a:path w="17476" h="379027">
                  <a:moveTo>
                    <a:pt x="0" y="0"/>
                  </a:moveTo>
                  <a:lnTo>
                    <a:pt x="1" y="52051"/>
                  </a:lnTo>
                  <a:lnTo>
                    <a:pt x="1" y="111349"/>
                  </a:lnTo>
                  <a:lnTo>
                    <a:pt x="3120" y="171423"/>
                  </a:lnTo>
                  <a:lnTo>
                    <a:pt x="9065" y="233643"/>
                  </a:lnTo>
                  <a:lnTo>
                    <a:pt x="17475" y="284928"/>
                  </a:lnTo>
                  <a:lnTo>
                    <a:pt x="17230" y="342718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84808" y="2684766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6954" y="11453"/>
                  </a:lnTo>
                  <a:lnTo>
                    <a:pt x="112007" y="19160"/>
                  </a:lnTo>
                  <a:lnTo>
                    <a:pt x="56093" y="290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69077" y="2558425"/>
              <a:ext cx="242381" cy="315855"/>
            </a:xfrm>
            <a:custGeom>
              <a:avLst/>
              <a:gdLst/>
              <a:ahLst/>
              <a:cxnLst/>
              <a:rect l="0" t="0" r="0" b="0"/>
              <a:pathLst>
                <a:path w="242381" h="315855">
                  <a:moveTo>
                    <a:pt x="0" y="0"/>
                  </a:moveTo>
                  <a:lnTo>
                    <a:pt x="0" y="48930"/>
                  </a:lnTo>
                  <a:lnTo>
                    <a:pt x="5590" y="102471"/>
                  </a:lnTo>
                  <a:lnTo>
                    <a:pt x="10723" y="158758"/>
                  </a:lnTo>
                  <a:lnTo>
                    <a:pt x="17475" y="219654"/>
                  </a:lnTo>
                  <a:lnTo>
                    <a:pt x="18826" y="274612"/>
                  </a:lnTo>
                  <a:lnTo>
                    <a:pt x="13507" y="311693"/>
                  </a:lnTo>
                  <a:lnTo>
                    <a:pt x="12515" y="310741"/>
                  </a:lnTo>
                  <a:lnTo>
                    <a:pt x="11960" y="256040"/>
                  </a:lnTo>
                  <a:lnTo>
                    <a:pt x="22034" y="203130"/>
                  </a:lnTo>
                  <a:lnTo>
                    <a:pt x="25218" y="191572"/>
                  </a:lnTo>
                  <a:lnTo>
                    <a:pt x="30850" y="182697"/>
                  </a:lnTo>
                  <a:lnTo>
                    <a:pt x="46467" y="169716"/>
                  </a:lnTo>
                  <a:lnTo>
                    <a:pt x="54374" y="168126"/>
                  </a:lnTo>
                  <a:lnTo>
                    <a:pt x="61986" y="169405"/>
                  </a:lnTo>
                  <a:lnTo>
                    <a:pt x="76682" y="177066"/>
                  </a:lnTo>
                  <a:lnTo>
                    <a:pt x="91013" y="188270"/>
                  </a:lnTo>
                  <a:lnTo>
                    <a:pt x="106646" y="213321"/>
                  </a:lnTo>
                  <a:lnTo>
                    <a:pt x="118687" y="242970"/>
                  </a:lnTo>
                  <a:lnTo>
                    <a:pt x="118764" y="290712"/>
                  </a:lnTo>
                  <a:lnTo>
                    <a:pt x="120121" y="289735"/>
                  </a:lnTo>
                  <a:lnTo>
                    <a:pt x="155287" y="230714"/>
                  </a:lnTo>
                  <a:lnTo>
                    <a:pt x="171962" y="216403"/>
                  </a:lnTo>
                  <a:lnTo>
                    <a:pt x="228815" y="178572"/>
                  </a:lnTo>
                  <a:lnTo>
                    <a:pt x="236772" y="171690"/>
                  </a:lnTo>
                  <a:lnTo>
                    <a:pt x="240906" y="162423"/>
                  </a:lnTo>
                  <a:lnTo>
                    <a:pt x="242380" y="139648"/>
                  </a:lnTo>
                  <a:lnTo>
                    <a:pt x="238796" y="132873"/>
                  </a:lnTo>
                  <a:lnTo>
                    <a:pt x="232897" y="129526"/>
                  </a:lnTo>
                  <a:lnTo>
                    <a:pt x="216984" y="128927"/>
                  </a:lnTo>
                  <a:lnTo>
                    <a:pt x="198213" y="132560"/>
                  </a:lnTo>
                  <a:lnTo>
                    <a:pt x="181292" y="144313"/>
                  </a:lnTo>
                  <a:lnTo>
                    <a:pt x="167142" y="161235"/>
                  </a:lnTo>
                  <a:lnTo>
                    <a:pt x="156954" y="180454"/>
                  </a:lnTo>
                  <a:lnTo>
                    <a:pt x="150230" y="216594"/>
                  </a:lnTo>
                  <a:lnTo>
                    <a:pt x="153827" y="251349"/>
                  </a:lnTo>
                  <a:lnTo>
                    <a:pt x="162345" y="270028"/>
                  </a:lnTo>
                  <a:lnTo>
                    <a:pt x="175099" y="286128"/>
                  </a:lnTo>
                  <a:lnTo>
                    <a:pt x="200840" y="306007"/>
                  </a:lnTo>
                  <a:lnTo>
                    <a:pt x="231627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24366" y="2537367"/>
              <a:ext cx="113251" cy="347442"/>
            </a:xfrm>
            <a:custGeom>
              <a:avLst/>
              <a:gdLst/>
              <a:ahLst/>
              <a:cxnLst/>
              <a:rect l="0" t="0" r="0" b="0"/>
              <a:pathLst>
                <a:path w="113251" h="347442">
                  <a:moveTo>
                    <a:pt x="113250" y="347441"/>
                  </a:moveTo>
                  <a:lnTo>
                    <a:pt x="102072" y="336263"/>
                  </a:lnTo>
                  <a:lnTo>
                    <a:pt x="78922" y="281874"/>
                  </a:lnTo>
                  <a:lnTo>
                    <a:pt x="53047" y="227645"/>
                  </a:lnTo>
                  <a:lnTo>
                    <a:pt x="32641" y="171872"/>
                  </a:lnTo>
                  <a:lnTo>
                    <a:pt x="10413" y="115795"/>
                  </a:lnTo>
                  <a:lnTo>
                    <a:pt x="0" y="59658"/>
                  </a:lnTo>
                  <a:lnTo>
                    <a:pt x="4815" y="37823"/>
                  </a:lnTo>
                  <a:lnTo>
                    <a:pt x="9375" y="28725"/>
                  </a:lnTo>
                  <a:lnTo>
                    <a:pt x="23800" y="15497"/>
                  </a:lnTo>
                  <a:lnTo>
                    <a:pt x="32560" y="10331"/>
                  </a:lnTo>
                  <a:lnTo>
                    <a:pt x="89439" y="1361"/>
                  </a:lnTo>
                  <a:lnTo>
                    <a:pt x="1027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00746" y="273740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8710" y="2768994"/>
              <a:ext cx="16306" cy="126343"/>
            </a:xfrm>
            <a:custGeom>
              <a:avLst/>
              <a:gdLst/>
              <a:ahLst/>
              <a:cxnLst/>
              <a:rect l="0" t="0" r="0" b="0"/>
              <a:pathLst>
                <a:path w="16306" h="126343">
                  <a:moveTo>
                    <a:pt x="16305" y="0"/>
                  </a:moveTo>
                  <a:lnTo>
                    <a:pt x="7972" y="37478"/>
                  </a:lnTo>
                  <a:lnTo>
                    <a:pt x="0" y="92977"/>
                  </a:lnTo>
                  <a:lnTo>
                    <a:pt x="577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63958" y="2695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37658" y="2705823"/>
              <a:ext cx="94757" cy="181714"/>
            </a:xfrm>
            <a:custGeom>
              <a:avLst/>
              <a:gdLst/>
              <a:ahLst/>
              <a:cxnLst/>
              <a:rect l="0" t="0" r="0" b="0"/>
              <a:pathLst>
                <a:path w="94757" h="181714">
                  <a:moveTo>
                    <a:pt x="0" y="73700"/>
                  </a:moveTo>
                  <a:lnTo>
                    <a:pt x="29308" y="108597"/>
                  </a:lnTo>
                  <a:lnTo>
                    <a:pt x="36423" y="130934"/>
                  </a:lnTo>
                  <a:lnTo>
                    <a:pt x="47430" y="181713"/>
                  </a:lnTo>
                  <a:lnTo>
                    <a:pt x="45257" y="176688"/>
                  </a:lnTo>
                  <a:lnTo>
                    <a:pt x="36800" y="116152"/>
                  </a:lnTo>
                  <a:lnTo>
                    <a:pt x="33785" y="66531"/>
                  </a:lnTo>
                  <a:lnTo>
                    <a:pt x="37632" y="43608"/>
                  </a:lnTo>
                  <a:lnTo>
                    <a:pt x="49481" y="24841"/>
                  </a:lnTo>
                  <a:lnTo>
                    <a:pt x="65275" y="1104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18115" y="2695295"/>
              <a:ext cx="133701" cy="166211"/>
            </a:xfrm>
            <a:custGeom>
              <a:avLst/>
              <a:gdLst/>
              <a:ahLst/>
              <a:cxnLst/>
              <a:rect l="0" t="0" r="0" b="0"/>
              <a:pathLst>
                <a:path w="133701" h="166211">
                  <a:moveTo>
                    <a:pt x="93284" y="0"/>
                  </a:moveTo>
                  <a:lnTo>
                    <a:pt x="40578" y="19128"/>
                  </a:lnTo>
                  <a:lnTo>
                    <a:pt x="2491" y="49803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1" y="70389"/>
                  </a:lnTo>
                  <a:lnTo>
                    <a:pt x="15932" y="81197"/>
                  </a:lnTo>
                  <a:lnTo>
                    <a:pt x="75950" y="105019"/>
                  </a:lnTo>
                  <a:lnTo>
                    <a:pt x="123525" y="124859"/>
                  </a:lnTo>
                  <a:lnTo>
                    <a:pt x="129822" y="132373"/>
                  </a:lnTo>
                  <a:lnTo>
                    <a:pt x="132851" y="140891"/>
                  </a:lnTo>
                  <a:lnTo>
                    <a:pt x="133700" y="150079"/>
                  </a:lnTo>
                  <a:lnTo>
                    <a:pt x="128416" y="156205"/>
                  </a:lnTo>
                  <a:lnTo>
                    <a:pt x="106949" y="163011"/>
                  </a:lnTo>
                  <a:lnTo>
                    <a:pt x="57422" y="166210"/>
                  </a:lnTo>
                  <a:lnTo>
                    <a:pt x="3011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72619" y="2568953"/>
              <a:ext cx="17765" cy="294799"/>
            </a:xfrm>
            <a:custGeom>
              <a:avLst/>
              <a:gdLst/>
              <a:ahLst/>
              <a:cxnLst/>
              <a:rect l="0" t="0" r="0" b="0"/>
              <a:pathLst>
                <a:path w="17765" h="29479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4"/>
                  </a:lnTo>
                  <a:lnTo>
                    <a:pt x="12429" y="196092"/>
                  </a:lnTo>
                  <a:lnTo>
                    <a:pt x="16710" y="255890"/>
                  </a:lnTo>
                  <a:lnTo>
                    <a:pt x="1776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53513" y="269529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5589"/>
                  </a:lnTo>
                  <a:lnTo>
                    <a:pt x="101071" y="9553"/>
                  </a:lnTo>
                  <a:lnTo>
                    <a:pt x="42668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672048" y="2474603"/>
              <a:ext cx="192118" cy="413228"/>
            </a:xfrm>
            <a:custGeom>
              <a:avLst/>
              <a:gdLst/>
              <a:ahLst/>
              <a:cxnLst/>
              <a:rect l="0" t="0" r="0" b="0"/>
              <a:pathLst>
                <a:path w="192118" h="413228">
                  <a:moveTo>
                    <a:pt x="139475" y="357562"/>
                  </a:moveTo>
                  <a:lnTo>
                    <a:pt x="129899" y="319045"/>
                  </a:lnTo>
                  <a:lnTo>
                    <a:pt x="119232" y="301059"/>
                  </a:lnTo>
                  <a:lnTo>
                    <a:pt x="103572" y="288386"/>
                  </a:lnTo>
                  <a:lnTo>
                    <a:pt x="94483" y="283369"/>
                  </a:lnTo>
                  <a:lnTo>
                    <a:pt x="71905" y="280914"/>
                  </a:lnTo>
                  <a:lnTo>
                    <a:pt x="48613" y="284892"/>
                  </a:lnTo>
                  <a:lnTo>
                    <a:pt x="30461" y="294459"/>
                  </a:lnTo>
                  <a:lnTo>
                    <a:pt x="17715" y="312749"/>
                  </a:lnTo>
                  <a:lnTo>
                    <a:pt x="0" y="357029"/>
                  </a:lnTo>
                  <a:lnTo>
                    <a:pt x="13" y="394579"/>
                  </a:lnTo>
                  <a:lnTo>
                    <a:pt x="5556" y="403297"/>
                  </a:lnTo>
                  <a:lnTo>
                    <a:pt x="13931" y="409109"/>
                  </a:lnTo>
                  <a:lnTo>
                    <a:pt x="24194" y="412984"/>
                  </a:lnTo>
                  <a:lnTo>
                    <a:pt x="33375" y="413227"/>
                  </a:lnTo>
                  <a:lnTo>
                    <a:pt x="49816" y="407259"/>
                  </a:lnTo>
                  <a:lnTo>
                    <a:pt x="72225" y="385155"/>
                  </a:lnTo>
                  <a:lnTo>
                    <a:pt x="99588" y="343906"/>
                  </a:lnTo>
                  <a:lnTo>
                    <a:pt x="117472" y="288098"/>
                  </a:lnTo>
                  <a:lnTo>
                    <a:pt x="135841" y="228269"/>
                  </a:lnTo>
                  <a:lnTo>
                    <a:pt x="145287" y="175754"/>
                  </a:lnTo>
                  <a:lnTo>
                    <a:pt x="148606" y="122629"/>
                  </a:lnTo>
                  <a:lnTo>
                    <a:pt x="148420" y="72183"/>
                  </a:lnTo>
                  <a:lnTo>
                    <a:pt x="138469" y="19391"/>
                  </a:lnTo>
                  <a:lnTo>
                    <a:pt x="135295" y="5773"/>
                  </a:lnTo>
                  <a:lnTo>
                    <a:pt x="132009" y="204"/>
                  </a:lnTo>
                  <a:lnTo>
                    <a:pt x="128648" y="0"/>
                  </a:lnTo>
                  <a:lnTo>
                    <a:pt x="125238" y="3374"/>
                  </a:lnTo>
                  <a:lnTo>
                    <a:pt x="114850" y="24890"/>
                  </a:lnTo>
                  <a:lnTo>
                    <a:pt x="109264" y="73177"/>
                  </a:lnTo>
                  <a:lnTo>
                    <a:pt x="109467" y="122132"/>
                  </a:lnTo>
                  <a:lnTo>
                    <a:pt x="116416" y="179401"/>
                  </a:lnTo>
                  <a:lnTo>
                    <a:pt x="125883" y="232764"/>
                  </a:lnTo>
                  <a:lnTo>
                    <a:pt x="139563" y="290190"/>
                  </a:lnTo>
                  <a:lnTo>
                    <a:pt x="159120" y="335676"/>
                  </a:lnTo>
                  <a:lnTo>
                    <a:pt x="192117" y="378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27336" y="2737409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16808" y="2621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01036" y="2744842"/>
              <a:ext cx="151943" cy="310606"/>
            </a:xfrm>
            <a:custGeom>
              <a:avLst/>
              <a:gdLst/>
              <a:ahLst/>
              <a:cxnLst/>
              <a:rect l="0" t="0" r="0" b="0"/>
              <a:pathLst>
                <a:path w="151943" h="310606">
                  <a:moveTo>
                    <a:pt x="126342" y="129437"/>
                  </a:moveTo>
                  <a:lnTo>
                    <a:pt x="123222" y="86746"/>
                  </a:lnTo>
                  <a:lnTo>
                    <a:pt x="107214" y="35775"/>
                  </a:lnTo>
                  <a:lnTo>
                    <a:pt x="96004" y="19179"/>
                  </a:lnTo>
                  <a:lnTo>
                    <a:pt x="80103" y="7124"/>
                  </a:lnTo>
                  <a:lnTo>
                    <a:pt x="70949" y="2272"/>
                  </a:lnTo>
                  <a:lnTo>
                    <a:pt x="51420" y="0"/>
                  </a:lnTo>
                  <a:lnTo>
                    <a:pt x="41299" y="1032"/>
                  </a:lnTo>
                  <a:lnTo>
                    <a:pt x="23815" y="11537"/>
                  </a:lnTo>
                  <a:lnTo>
                    <a:pt x="15876" y="19252"/>
                  </a:lnTo>
                  <a:lnTo>
                    <a:pt x="7056" y="43421"/>
                  </a:lnTo>
                  <a:lnTo>
                    <a:pt x="5476" y="72491"/>
                  </a:lnTo>
                  <a:lnTo>
                    <a:pt x="17740" y="112824"/>
                  </a:lnTo>
                  <a:lnTo>
                    <a:pt x="29721" y="132192"/>
                  </a:lnTo>
                  <a:lnTo>
                    <a:pt x="38531" y="137123"/>
                  </a:lnTo>
                  <a:lnTo>
                    <a:pt x="60799" y="139482"/>
                  </a:lnTo>
                  <a:lnTo>
                    <a:pt x="80054" y="133512"/>
                  </a:lnTo>
                  <a:lnTo>
                    <a:pt x="88464" y="128644"/>
                  </a:lnTo>
                  <a:lnTo>
                    <a:pt x="96410" y="128909"/>
                  </a:lnTo>
                  <a:lnTo>
                    <a:pt x="104048" y="132594"/>
                  </a:lnTo>
                  <a:lnTo>
                    <a:pt x="111479" y="138561"/>
                  </a:lnTo>
                  <a:lnTo>
                    <a:pt x="122856" y="157669"/>
                  </a:lnTo>
                  <a:lnTo>
                    <a:pt x="139691" y="208063"/>
                  </a:lnTo>
                  <a:lnTo>
                    <a:pt x="151942" y="261908"/>
                  </a:lnTo>
                  <a:lnTo>
                    <a:pt x="150198" y="285410"/>
                  </a:lnTo>
                  <a:lnTo>
                    <a:pt x="144585" y="294250"/>
                  </a:lnTo>
                  <a:lnTo>
                    <a:pt x="125871" y="307193"/>
                  </a:lnTo>
                  <a:lnTo>
                    <a:pt x="101956" y="310605"/>
                  </a:lnTo>
                  <a:lnTo>
                    <a:pt x="48475" y="303264"/>
                  </a:lnTo>
                  <a:lnTo>
                    <a:pt x="0" y="297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1606" y="276899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11606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59005" y="2611067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3120" y="190659"/>
                  </a:lnTo>
                  <a:lnTo>
                    <a:pt x="8405" y="236816"/>
                  </a:lnTo>
                  <a:lnTo>
                    <a:pt x="17958" y="293346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64248" y="2758466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0"/>
                  </a:lnTo>
                  <a:lnTo>
                    <a:pt x="88421" y="8406"/>
                  </a:lnTo>
                  <a:lnTo>
                    <a:pt x="42942" y="244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48518" y="2734391"/>
              <a:ext cx="136872" cy="163873"/>
            </a:xfrm>
            <a:custGeom>
              <a:avLst/>
              <a:gdLst/>
              <a:ahLst/>
              <a:cxnLst/>
              <a:rect l="0" t="0" r="0" b="0"/>
              <a:pathLst>
                <a:path w="136872" h="163873">
                  <a:moveTo>
                    <a:pt x="136871" y="13546"/>
                  </a:moveTo>
                  <a:lnTo>
                    <a:pt x="120103" y="2368"/>
                  </a:lnTo>
                  <a:lnTo>
                    <a:pt x="96273" y="0"/>
                  </a:lnTo>
                  <a:lnTo>
                    <a:pt x="44493" y="8011"/>
                  </a:lnTo>
                  <a:lnTo>
                    <a:pt x="16822" y="23085"/>
                  </a:lnTo>
                  <a:lnTo>
                    <a:pt x="11215" y="31604"/>
                  </a:lnTo>
                  <a:lnTo>
                    <a:pt x="4984" y="53547"/>
                  </a:lnTo>
                  <a:lnTo>
                    <a:pt x="6832" y="62440"/>
                  </a:lnTo>
                  <a:lnTo>
                    <a:pt x="11574" y="69539"/>
                  </a:lnTo>
                  <a:lnTo>
                    <a:pt x="27371" y="80546"/>
                  </a:lnTo>
                  <a:lnTo>
                    <a:pt x="69401" y="100264"/>
                  </a:lnTo>
                  <a:lnTo>
                    <a:pt x="106515" y="120753"/>
                  </a:lnTo>
                  <a:lnTo>
                    <a:pt x="111954" y="127131"/>
                  </a:lnTo>
                  <a:lnTo>
                    <a:pt x="114410" y="134893"/>
                  </a:lnTo>
                  <a:lnTo>
                    <a:pt x="114878" y="143577"/>
                  </a:lnTo>
                  <a:lnTo>
                    <a:pt x="109340" y="150536"/>
                  </a:lnTo>
                  <a:lnTo>
                    <a:pt x="87590" y="161389"/>
                  </a:lnTo>
                  <a:lnTo>
                    <a:pt x="64665" y="163872"/>
                  </a:lnTo>
                  <a:lnTo>
                    <a:pt x="32028" y="161812"/>
                  </a:lnTo>
                  <a:lnTo>
                    <a:pt x="0" y="160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857271" y="3463875"/>
            <a:ext cx="4206937" cy="442198"/>
            <a:chOff x="857271" y="3463875"/>
            <a:chExt cx="4206937" cy="442198"/>
          </a:xfrm>
        </p:grpSpPr>
        <p:sp>
          <p:nvSpPr>
            <p:cNvPr id="93" name="Freeform 92"/>
            <p:cNvSpPr/>
            <p:nvPr/>
          </p:nvSpPr>
          <p:spPr>
            <a:xfrm>
              <a:off x="857271" y="3537575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5" y="0"/>
                  </a:moveTo>
                  <a:lnTo>
                    <a:pt x="0" y="33622"/>
                  </a:lnTo>
                  <a:lnTo>
                    <a:pt x="4520" y="85323"/>
                  </a:lnTo>
                  <a:lnTo>
                    <a:pt x="5608" y="132905"/>
                  </a:lnTo>
                  <a:lnTo>
                    <a:pt x="9049" y="188338"/>
                  </a:lnTo>
                  <a:lnTo>
                    <a:pt x="14358" y="241807"/>
                  </a:lnTo>
                  <a:lnTo>
                    <a:pt x="12812" y="291575"/>
                  </a:lnTo>
                  <a:lnTo>
                    <a:pt x="11184" y="332837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42321" y="3874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63419" y="3548103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3120" y="259495"/>
                  </a:lnTo>
                  <a:lnTo>
                    <a:pt x="9065" y="318631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00068" y="3579689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84601" y="366391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98786" y="3292"/>
                  </a:lnTo>
                  <a:lnTo>
                    <a:pt x="4256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89969" y="3463875"/>
              <a:ext cx="9879" cy="410613"/>
            </a:xfrm>
            <a:custGeom>
              <a:avLst/>
              <a:gdLst/>
              <a:ahLst/>
              <a:cxnLst/>
              <a:rect l="0" t="0" r="0" b="0"/>
              <a:pathLst>
                <a:path w="9879" h="4106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3119" y="223644"/>
                  </a:lnTo>
                  <a:lnTo>
                    <a:pt x="8333" y="277615"/>
                  </a:lnTo>
                  <a:lnTo>
                    <a:pt x="9878" y="334940"/>
                  </a:lnTo>
                  <a:lnTo>
                    <a:pt x="7216" y="37961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47896" y="3790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95295" y="3474404"/>
              <a:ext cx="259791" cy="357970"/>
            </a:xfrm>
            <a:custGeom>
              <a:avLst/>
              <a:gdLst/>
              <a:ahLst/>
              <a:cxnLst/>
              <a:rect l="0" t="0" r="0" b="0"/>
              <a:pathLst>
                <a:path w="259791" h="357970">
                  <a:moveTo>
                    <a:pt x="0" y="0"/>
                  </a:moveTo>
                  <a:lnTo>
                    <a:pt x="48931" y="19786"/>
                  </a:lnTo>
                  <a:lnTo>
                    <a:pt x="96777" y="28089"/>
                  </a:lnTo>
                  <a:lnTo>
                    <a:pt x="159756" y="30895"/>
                  </a:lnTo>
                  <a:lnTo>
                    <a:pt x="217257" y="31449"/>
                  </a:lnTo>
                  <a:lnTo>
                    <a:pt x="245517" y="31525"/>
                  </a:lnTo>
                  <a:lnTo>
                    <a:pt x="253756" y="35055"/>
                  </a:lnTo>
                  <a:lnTo>
                    <a:pt x="258078" y="40917"/>
                  </a:lnTo>
                  <a:lnTo>
                    <a:pt x="259790" y="48335"/>
                  </a:lnTo>
                  <a:lnTo>
                    <a:pt x="256609" y="81132"/>
                  </a:lnTo>
                  <a:lnTo>
                    <a:pt x="237818" y="135305"/>
                  </a:lnTo>
                  <a:lnTo>
                    <a:pt x="218509" y="197999"/>
                  </a:lnTo>
                  <a:lnTo>
                    <a:pt x="198100" y="255790"/>
                  </a:lnTo>
                  <a:lnTo>
                    <a:pt x="179191" y="314877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42735" y="3491934"/>
              <a:ext cx="281075" cy="378650"/>
            </a:xfrm>
            <a:custGeom>
              <a:avLst/>
              <a:gdLst/>
              <a:ahLst/>
              <a:cxnLst/>
              <a:rect l="0" t="0" r="0" b="0"/>
              <a:pathLst>
                <a:path w="281075" h="378650">
                  <a:moveTo>
                    <a:pt x="0" y="45641"/>
                  </a:moveTo>
                  <a:lnTo>
                    <a:pt x="29309" y="16332"/>
                  </a:lnTo>
                  <a:lnTo>
                    <a:pt x="66267" y="1732"/>
                  </a:lnTo>
                  <a:lnTo>
                    <a:pt x="91453" y="0"/>
                  </a:lnTo>
                  <a:lnTo>
                    <a:pt x="103083" y="1175"/>
                  </a:lnTo>
                  <a:lnTo>
                    <a:pt x="122244" y="11840"/>
                  </a:lnTo>
                  <a:lnTo>
                    <a:pt x="137389" y="28279"/>
                  </a:lnTo>
                  <a:lnTo>
                    <a:pt x="160581" y="77713"/>
                  </a:lnTo>
                  <a:lnTo>
                    <a:pt x="161837" y="98499"/>
                  </a:lnTo>
                  <a:lnTo>
                    <a:pt x="153111" y="140440"/>
                  </a:lnTo>
                  <a:lnTo>
                    <a:pt x="137914" y="166406"/>
                  </a:lnTo>
                  <a:lnTo>
                    <a:pt x="118592" y="188918"/>
                  </a:lnTo>
                  <a:lnTo>
                    <a:pt x="92461" y="204817"/>
                  </a:lnTo>
                  <a:lnTo>
                    <a:pt x="89717" y="205570"/>
                  </a:lnTo>
                  <a:lnTo>
                    <a:pt x="96026" y="200169"/>
                  </a:lnTo>
                  <a:lnTo>
                    <a:pt x="124899" y="195152"/>
                  </a:lnTo>
                  <a:lnTo>
                    <a:pt x="187128" y="196437"/>
                  </a:lnTo>
                  <a:lnTo>
                    <a:pt x="208341" y="202738"/>
                  </a:lnTo>
                  <a:lnTo>
                    <a:pt x="254008" y="232459"/>
                  </a:lnTo>
                  <a:lnTo>
                    <a:pt x="268090" y="252283"/>
                  </a:lnTo>
                  <a:lnTo>
                    <a:pt x="277080" y="276692"/>
                  </a:lnTo>
                  <a:lnTo>
                    <a:pt x="281074" y="303138"/>
                  </a:lnTo>
                  <a:lnTo>
                    <a:pt x="276611" y="324250"/>
                  </a:lnTo>
                  <a:lnTo>
                    <a:pt x="254681" y="362457"/>
                  </a:lnTo>
                  <a:lnTo>
                    <a:pt x="244657" y="369156"/>
                  </a:lnTo>
                  <a:lnTo>
                    <a:pt x="202603" y="378583"/>
                  </a:lnTo>
                  <a:lnTo>
                    <a:pt x="142230" y="378649"/>
                  </a:lnTo>
                  <a:lnTo>
                    <a:pt x="84228" y="361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10494" y="3548103"/>
              <a:ext cx="27123" cy="168457"/>
            </a:xfrm>
            <a:custGeom>
              <a:avLst/>
              <a:gdLst/>
              <a:ahLst/>
              <a:cxnLst/>
              <a:rect l="0" t="0" r="0" b="0"/>
              <a:pathLst>
                <a:path w="27123" h="168457">
                  <a:moveTo>
                    <a:pt x="6065" y="0"/>
                  </a:moveTo>
                  <a:lnTo>
                    <a:pt x="0" y="33622"/>
                  </a:lnTo>
                  <a:lnTo>
                    <a:pt x="10624" y="93407"/>
                  </a:lnTo>
                  <a:lnTo>
                    <a:pt x="18927" y="149316"/>
                  </a:lnTo>
                  <a:lnTo>
                    <a:pt x="27122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63917" y="366391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1179" y="8333"/>
                  </a:lnTo>
                  <a:lnTo>
                    <a:pt x="1006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85057" y="3488983"/>
              <a:ext cx="238482" cy="409180"/>
            </a:xfrm>
            <a:custGeom>
              <a:avLst/>
              <a:gdLst/>
              <a:ahLst/>
              <a:cxnLst/>
              <a:rect l="0" t="0" r="0" b="0"/>
              <a:pathLst>
                <a:path w="238482" h="409180">
                  <a:moveTo>
                    <a:pt x="0" y="59120"/>
                  </a:moveTo>
                  <a:lnTo>
                    <a:pt x="54114" y="16458"/>
                  </a:lnTo>
                  <a:lnTo>
                    <a:pt x="75523" y="5064"/>
                  </a:lnTo>
                  <a:lnTo>
                    <a:pt x="100636" y="0"/>
                  </a:lnTo>
                  <a:lnTo>
                    <a:pt x="127395" y="3989"/>
                  </a:lnTo>
                  <a:lnTo>
                    <a:pt x="152546" y="14730"/>
                  </a:lnTo>
                  <a:lnTo>
                    <a:pt x="171523" y="31202"/>
                  </a:lnTo>
                  <a:lnTo>
                    <a:pt x="201600" y="77609"/>
                  </a:lnTo>
                  <a:lnTo>
                    <a:pt x="223139" y="128023"/>
                  </a:lnTo>
                  <a:lnTo>
                    <a:pt x="233704" y="161103"/>
                  </a:lnTo>
                  <a:lnTo>
                    <a:pt x="238481" y="218019"/>
                  </a:lnTo>
                  <a:lnTo>
                    <a:pt x="233008" y="270108"/>
                  </a:lnTo>
                  <a:lnTo>
                    <a:pt x="217308" y="331530"/>
                  </a:lnTo>
                  <a:lnTo>
                    <a:pt x="201388" y="358463"/>
                  </a:lnTo>
                  <a:lnTo>
                    <a:pt x="166642" y="394590"/>
                  </a:lnTo>
                  <a:lnTo>
                    <a:pt x="146593" y="406310"/>
                  </a:lnTo>
                  <a:lnTo>
                    <a:pt x="125983" y="409179"/>
                  </a:lnTo>
                  <a:lnTo>
                    <a:pt x="115574" y="408306"/>
                  </a:lnTo>
                  <a:lnTo>
                    <a:pt x="97769" y="397978"/>
                  </a:lnTo>
                  <a:lnTo>
                    <a:pt x="89746" y="390310"/>
                  </a:lnTo>
                  <a:lnTo>
                    <a:pt x="80831" y="369313"/>
                  </a:lnTo>
                  <a:lnTo>
                    <a:pt x="78454" y="357162"/>
                  </a:lnTo>
                  <a:lnTo>
                    <a:pt x="79208" y="346722"/>
                  </a:lnTo>
                  <a:lnTo>
                    <a:pt x="86286" y="328883"/>
                  </a:lnTo>
                  <a:lnTo>
                    <a:pt x="100351" y="316275"/>
                  </a:lnTo>
                  <a:lnTo>
                    <a:pt x="109014" y="311276"/>
                  </a:lnTo>
                  <a:lnTo>
                    <a:pt x="149153" y="304238"/>
                  </a:lnTo>
                  <a:lnTo>
                    <a:pt x="186913" y="307743"/>
                  </a:lnTo>
                  <a:lnTo>
                    <a:pt x="231627" y="322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06197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58839" y="3465950"/>
              <a:ext cx="268532" cy="376952"/>
            </a:xfrm>
            <a:custGeom>
              <a:avLst/>
              <a:gdLst/>
              <a:ahLst/>
              <a:cxnLst/>
              <a:rect l="0" t="0" r="0" b="0"/>
              <a:pathLst>
                <a:path w="268532" h="376952">
                  <a:moveTo>
                    <a:pt x="0" y="50568"/>
                  </a:moveTo>
                  <a:lnTo>
                    <a:pt x="58617" y="44979"/>
                  </a:lnTo>
                  <a:lnTo>
                    <a:pt x="115214" y="29237"/>
                  </a:lnTo>
                  <a:lnTo>
                    <a:pt x="168377" y="11927"/>
                  </a:lnTo>
                  <a:lnTo>
                    <a:pt x="213674" y="1037"/>
                  </a:lnTo>
                  <a:lnTo>
                    <a:pt x="226677" y="0"/>
                  </a:lnTo>
                  <a:lnTo>
                    <a:pt x="247365" y="5086"/>
                  </a:lnTo>
                  <a:lnTo>
                    <a:pt x="256157" y="9718"/>
                  </a:lnTo>
                  <a:lnTo>
                    <a:pt x="262018" y="17486"/>
                  </a:lnTo>
                  <a:lnTo>
                    <a:pt x="268531" y="38594"/>
                  </a:lnTo>
                  <a:lnTo>
                    <a:pt x="264306" y="97509"/>
                  </a:lnTo>
                  <a:lnTo>
                    <a:pt x="252207" y="155420"/>
                  </a:lnTo>
                  <a:lnTo>
                    <a:pt x="244141" y="217508"/>
                  </a:lnTo>
                  <a:lnTo>
                    <a:pt x="242547" y="278862"/>
                  </a:lnTo>
                  <a:lnTo>
                    <a:pt x="245353" y="339855"/>
                  </a:lnTo>
                  <a:lnTo>
                    <a:pt x="252684" y="376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53679" y="348493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0428"/>
                  </a:lnTo>
                  <a:lnTo>
                    <a:pt x="9065" y="214573"/>
                  </a:lnTo>
                  <a:lnTo>
                    <a:pt x="10239" y="275225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369533" y="3337533"/>
            <a:ext cx="1248821" cy="443851"/>
            <a:chOff x="5369533" y="3337533"/>
            <a:chExt cx="1248821" cy="443851"/>
          </a:xfrm>
        </p:grpSpPr>
        <p:sp>
          <p:nvSpPr>
            <p:cNvPr id="109" name="Freeform 108"/>
            <p:cNvSpPr/>
            <p:nvPr/>
          </p:nvSpPr>
          <p:spPr>
            <a:xfrm>
              <a:off x="5464290" y="3463875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5468" y="62093"/>
                  </a:lnTo>
                  <a:lnTo>
                    <a:pt x="11504" y="113477"/>
                  </a:lnTo>
                  <a:lnTo>
                    <a:pt x="7601" y="16556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69533" y="3579689"/>
              <a:ext cx="178986" cy="14655"/>
            </a:xfrm>
            <a:custGeom>
              <a:avLst/>
              <a:gdLst/>
              <a:ahLst/>
              <a:cxnLst/>
              <a:rect l="0" t="0" r="0" b="0"/>
              <a:pathLst>
                <a:path w="178986" h="14655">
                  <a:moveTo>
                    <a:pt x="178985" y="0"/>
                  </a:moveTo>
                  <a:lnTo>
                    <a:pt x="129433" y="14654"/>
                  </a:lnTo>
                  <a:lnTo>
                    <a:pt x="76433" y="12556"/>
                  </a:lnTo>
                  <a:lnTo>
                    <a:pt x="27143" y="1092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39963" y="3442818"/>
              <a:ext cx="222689" cy="338566"/>
            </a:xfrm>
            <a:custGeom>
              <a:avLst/>
              <a:gdLst/>
              <a:ahLst/>
              <a:cxnLst/>
              <a:rect l="0" t="0" r="0" b="0"/>
              <a:pathLst>
                <a:path w="222689" h="338566">
                  <a:moveTo>
                    <a:pt x="140182" y="0"/>
                  </a:moveTo>
                  <a:lnTo>
                    <a:pt x="97490" y="14572"/>
                  </a:lnTo>
                  <a:lnTo>
                    <a:pt x="61429" y="39403"/>
                  </a:lnTo>
                  <a:lnTo>
                    <a:pt x="38989" y="65488"/>
                  </a:lnTo>
                  <a:lnTo>
                    <a:pt x="14841" y="127572"/>
                  </a:lnTo>
                  <a:lnTo>
                    <a:pt x="0" y="182737"/>
                  </a:lnTo>
                  <a:lnTo>
                    <a:pt x="510" y="230269"/>
                  </a:lnTo>
                  <a:lnTo>
                    <a:pt x="12333" y="283092"/>
                  </a:lnTo>
                  <a:lnTo>
                    <a:pt x="23309" y="309872"/>
                  </a:lnTo>
                  <a:lnTo>
                    <a:pt x="39105" y="328014"/>
                  </a:lnTo>
                  <a:lnTo>
                    <a:pt x="48231" y="334490"/>
                  </a:lnTo>
                  <a:lnTo>
                    <a:pt x="70849" y="338565"/>
                  </a:lnTo>
                  <a:lnTo>
                    <a:pt x="117908" y="331650"/>
                  </a:lnTo>
                  <a:lnTo>
                    <a:pt x="173124" y="297538"/>
                  </a:lnTo>
                  <a:lnTo>
                    <a:pt x="187188" y="280808"/>
                  </a:lnTo>
                  <a:lnTo>
                    <a:pt x="215695" y="230002"/>
                  </a:lnTo>
                  <a:lnTo>
                    <a:pt x="222688" y="177970"/>
                  </a:lnTo>
                  <a:lnTo>
                    <a:pt x="220780" y="139690"/>
                  </a:lnTo>
                  <a:lnTo>
                    <a:pt x="209655" y="95314"/>
                  </a:lnTo>
                  <a:lnTo>
                    <a:pt x="182296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01243" y="3684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98268" y="3390176"/>
              <a:ext cx="186595" cy="329397"/>
            </a:xfrm>
            <a:custGeom>
              <a:avLst/>
              <a:gdLst/>
              <a:ahLst/>
              <a:cxnLst/>
              <a:rect l="0" t="0" r="0" b="0"/>
              <a:pathLst>
                <a:path w="186595" h="329397">
                  <a:moveTo>
                    <a:pt x="71431" y="31585"/>
                  </a:moveTo>
                  <a:lnTo>
                    <a:pt x="47384" y="49566"/>
                  </a:lnTo>
                  <a:lnTo>
                    <a:pt x="27132" y="75907"/>
                  </a:lnTo>
                  <a:lnTo>
                    <a:pt x="5388" y="126632"/>
                  </a:lnTo>
                  <a:lnTo>
                    <a:pt x="0" y="163603"/>
                  </a:lnTo>
                  <a:lnTo>
                    <a:pt x="6586" y="218016"/>
                  </a:lnTo>
                  <a:lnTo>
                    <a:pt x="19151" y="270705"/>
                  </a:lnTo>
                  <a:lnTo>
                    <a:pt x="27139" y="292279"/>
                  </a:lnTo>
                  <a:lnTo>
                    <a:pt x="38488" y="309666"/>
                  </a:lnTo>
                  <a:lnTo>
                    <a:pt x="54450" y="322073"/>
                  </a:lnTo>
                  <a:lnTo>
                    <a:pt x="63620" y="327019"/>
                  </a:lnTo>
                  <a:lnTo>
                    <a:pt x="86287" y="329396"/>
                  </a:lnTo>
                  <a:lnTo>
                    <a:pt x="110789" y="325382"/>
                  </a:lnTo>
                  <a:lnTo>
                    <a:pt x="133377" y="315800"/>
                  </a:lnTo>
                  <a:lnTo>
                    <a:pt x="148875" y="297503"/>
                  </a:lnTo>
                  <a:lnTo>
                    <a:pt x="172313" y="234106"/>
                  </a:lnTo>
                  <a:lnTo>
                    <a:pt x="183948" y="178781"/>
                  </a:lnTo>
                  <a:lnTo>
                    <a:pt x="186594" y="122792"/>
                  </a:lnTo>
                  <a:lnTo>
                    <a:pt x="175873" y="80707"/>
                  </a:lnTo>
                  <a:lnTo>
                    <a:pt x="157879" y="44190"/>
                  </a:lnTo>
                  <a:lnTo>
                    <a:pt x="138318" y="28218"/>
                  </a:lnTo>
                  <a:lnTo>
                    <a:pt x="118706" y="17221"/>
                  </a:lnTo>
                  <a:lnTo>
                    <a:pt x="1030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01326" y="3337533"/>
              <a:ext cx="217028" cy="329215"/>
            </a:xfrm>
            <a:custGeom>
              <a:avLst/>
              <a:gdLst/>
              <a:ahLst/>
              <a:cxnLst/>
              <a:rect l="0" t="0" r="0" b="0"/>
              <a:pathLst>
                <a:path w="217028" h="329215">
                  <a:moveTo>
                    <a:pt x="126343" y="0"/>
                  </a:moveTo>
                  <a:lnTo>
                    <a:pt x="72467" y="17959"/>
                  </a:lnTo>
                  <a:lnTo>
                    <a:pt x="42919" y="29368"/>
                  </a:lnTo>
                  <a:lnTo>
                    <a:pt x="26484" y="40739"/>
                  </a:lnTo>
                  <a:lnTo>
                    <a:pt x="22336" y="49386"/>
                  </a:lnTo>
                  <a:lnTo>
                    <a:pt x="20845" y="71472"/>
                  </a:lnTo>
                  <a:lnTo>
                    <a:pt x="26583" y="110215"/>
                  </a:lnTo>
                  <a:lnTo>
                    <a:pt x="32930" y="119100"/>
                  </a:lnTo>
                  <a:lnTo>
                    <a:pt x="41841" y="125023"/>
                  </a:lnTo>
                  <a:lnTo>
                    <a:pt x="52460" y="128973"/>
                  </a:lnTo>
                  <a:lnTo>
                    <a:pt x="113594" y="130617"/>
                  </a:lnTo>
                  <a:lnTo>
                    <a:pt x="157489" y="141224"/>
                  </a:lnTo>
                  <a:lnTo>
                    <a:pt x="183795" y="156748"/>
                  </a:lnTo>
                  <a:lnTo>
                    <a:pt x="206407" y="181755"/>
                  </a:lnTo>
                  <a:lnTo>
                    <a:pt x="214569" y="204392"/>
                  </a:lnTo>
                  <a:lnTo>
                    <a:pt x="217027" y="228881"/>
                  </a:lnTo>
                  <a:lnTo>
                    <a:pt x="214219" y="251464"/>
                  </a:lnTo>
                  <a:lnTo>
                    <a:pt x="205952" y="270079"/>
                  </a:lnTo>
                  <a:lnTo>
                    <a:pt x="181582" y="301094"/>
                  </a:lnTo>
                  <a:lnTo>
                    <a:pt x="149989" y="317071"/>
                  </a:lnTo>
                  <a:lnTo>
                    <a:pt x="110992" y="329214"/>
                  </a:lnTo>
                  <a:lnTo>
                    <a:pt x="49827" y="32815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517347" y="1768787"/>
            <a:ext cx="1821431" cy="2084638"/>
            <a:chOff x="7517347" y="1768787"/>
            <a:chExt cx="1821431" cy="2084638"/>
          </a:xfrm>
        </p:grpSpPr>
        <p:sp>
          <p:nvSpPr>
            <p:cNvPr id="116" name="Freeform 115"/>
            <p:cNvSpPr/>
            <p:nvPr/>
          </p:nvSpPr>
          <p:spPr>
            <a:xfrm>
              <a:off x="8056495" y="1810901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2" y="147998"/>
                  </a:lnTo>
                  <a:lnTo>
                    <a:pt x="10860" y="200219"/>
                  </a:lnTo>
                  <a:lnTo>
                    <a:pt x="16491" y="249617"/>
                  </a:lnTo>
                  <a:lnTo>
                    <a:pt x="18394" y="308230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222757" y="21056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475440" y="1768787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8384" y="213770"/>
                  </a:lnTo>
                  <a:lnTo>
                    <a:pt x="5122" y="261765"/>
                  </a:lnTo>
                  <a:lnTo>
                    <a:pt x="9461" y="316219"/>
                  </a:lnTo>
                  <a:lnTo>
                    <a:pt x="17554" y="367659"/>
                  </a:lnTo>
                  <a:lnTo>
                    <a:pt x="23485" y="415429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85886" y="2358383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62478"/>
                  </a:lnTo>
                  <a:lnTo>
                    <a:pt x="5589" y="124775"/>
                  </a:lnTo>
                  <a:lnTo>
                    <a:pt x="10723" y="185001"/>
                  </a:lnTo>
                  <a:lnTo>
                    <a:pt x="18669" y="24195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54342" y="25478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91212" y="2339675"/>
              <a:ext cx="195389" cy="271393"/>
            </a:xfrm>
            <a:custGeom>
              <a:avLst/>
              <a:gdLst/>
              <a:ahLst/>
              <a:cxnLst/>
              <a:rect l="0" t="0" r="0" b="0"/>
              <a:pathLst>
                <a:path w="195389" h="271393">
                  <a:moveTo>
                    <a:pt x="0" y="8179"/>
                  </a:moveTo>
                  <a:lnTo>
                    <a:pt x="32452" y="14245"/>
                  </a:lnTo>
                  <a:lnTo>
                    <a:pt x="95521" y="3620"/>
                  </a:lnTo>
                  <a:lnTo>
                    <a:pt x="153876" y="0"/>
                  </a:lnTo>
                  <a:lnTo>
                    <a:pt x="182253" y="3764"/>
                  </a:lnTo>
                  <a:lnTo>
                    <a:pt x="190523" y="11085"/>
                  </a:lnTo>
                  <a:lnTo>
                    <a:pt x="194865" y="21815"/>
                  </a:lnTo>
                  <a:lnTo>
                    <a:pt x="195388" y="61743"/>
                  </a:lnTo>
                  <a:lnTo>
                    <a:pt x="185015" y="103209"/>
                  </a:lnTo>
                  <a:lnTo>
                    <a:pt x="166138" y="159142"/>
                  </a:lnTo>
                  <a:lnTo>
                    <a:pt x="147556" y="217832"/>
                  </a:lnTo>
                  <a:lnTo>
                    <a:pt x="126342" y="271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724010" y="2299255"/>
              <a:ext cx="230608" cy="311813"/>
            </a:xfrm>
            <a:custGeom>
              <a:avLst/>
              <a:gdLst/>
              <a:ahLst/>
              <a:cxnLst/>
              <a:rect l="0" t="0" r="0" b="0"/>
              <a:pathLst>
                <a:path w="230608" h="311813">
                  <a:moveTo>
                    <a:pt x="25171" y="17014"/>
                  </a:moveTo>
                  <a:lnTo>
                    <a:pt x="9530" y="34995"/>
                  </a:lnTo>
                  <a:lnTo>
                    <a:pt x="0" y="54317"/>
                  </a:lnTo>
                  <a:lnTo>
                    <a:pt x="1506" y="47631"/>
                  </a:lnTo>
                  <a:lnTo>
                    <a:pt x="14520" y="29725"/>
                  </a:lnTo>
                  <a:lnTo>
                    <a:pt x="38783" y="9602"/>
                  </a:lnTo>
                  <a:lnTo>
                    <a:pt x="61246" y="2021"/>
                  </a:lnTo>
                  <a:lnTo>
                    <a:pt x="73787" y="0"/>
                  </a:lnTo>
                  <a:lnTo>
                    <a:pt x="97081" y="3993"/>
                  </a:lnTo>
                  <a:lnTo>
                    <a:pt x="117962" y="14736"/>
                  </a:lnTo>
                  <a:lnTo>
                    <a:pt x="135042" y="31210"/>
                  </a:lnTo>
                  <a:lnTo>
                    <a:pt x="144192" y="53349"/>
                  </a:lnTo>
                  <a:lnTo>
                    <a:pt x="146633" y="65804"/>
                  </a:lnTo>
                  <a:lnTo>
                    <a:pt x="143105" y="89001"/>
                  </a:lnTo>
                  <a:lnTo>
                    <a:pt x="127965" y="118672"/>
                  </a:lnTo>
                  <a:lnTo>
                    <a:pt x="121776" y="126900"/>
                  </a:lnTo>
                  <a:lnTo>
                    <a:pt x="121160" y="131216"/>
                  </a:lnTo>
                  <a:lnTo>
                    <a:pt x="124259" y="132923"/>
                  </a:lnTo>
                  <a:lnTo>
                    <a:pt x="137061" y="134040"/>
                  </a:lnTo>
                  <a:lnTo>
                    <a:pt x="162829" y="142415"/>
                  </a:lnTo>
                  <a:lnTo>
                    <a:pt x="221597" y="192726"/>
                  </a:lnTo>
                  <a:lnTo>
                    <a:pt x="229455" y="215991"/>
                  </a:lnTo>
                  <a:lnTo>
                    <a:pt x="230607" y="242319"/>
                  </a:lnTo>
                  <a:lnTo>
                    <a:pt x="223320" y="261819"/>
                  </a:lnTo>
                  <a:lnTo>
                    <a:pt x="206065" y="285951"/>
                  </a:lnTo>
                  <a:lnTo>
                    <a:pt x="180544" y="302330"/>
                  </a:lnTo>
                  <a:lnTo>
                    <a:pt x="132075" y="309939"/>
                  </a:lnTo>
                  <a:lnTo>
                    <a:pt x="86799" y="311442"/>
                  </a:lnTo>
                  <a:lnTo>
                    <a:pt x="67285" y="311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42571" y="2832165"/>
              <a:ext cx="253886" cy="347442"/>
            </a:xfrm>
            <a:custGeom>
              <a:avLst/>
              <a:gdLst/>
              <a:ahLst/>
              <a:cxnLst/>
              <a:rect l="0" t="0" r="0" b="0"/>
              <a:pathLst>
                <a:path w="253886" h="347442">
                  <a:moveTo>
                    <a:pt x="85429" y="0"/>
                  </a:moveTo>
                  <a:lnTo>
                    <a:pt x="59065" y="55045"/>
                  </a:lnTo>
                  <a:lnTo>
                    <a:pt x="25531" y="114513"/>
                  </a:lnTo>
                  <a:lnTo>
                    <a:pt x="18591" y="119626"/>
                  </a:lnTo>
                  <a:lnTo>
                    <a:pt x="11624" y="120695"/>
                  </a:lnTo>
                  <a:lnTo>
                    <a:pt x="4640" y="119068"/>
                  </a:lnTo>
                  <a:lnTo>
                    <a:pt x="1155" y="114474"/>
                  </a:lnTo>
                  <a:lnTo>
                    <a:pt x="0" y="107901"/>
                  </a:lnTo>
                  <a:lnTo>
                    <a:pt x="3007" y="90070"/>
                  </a:lnTo>
                  <a:lnTo>
                    <a:pt x="30439" y="32586"/>
                  </a:lnTo>
                  <a:lnTo>
                    <a:pt x="46951" y="17213"/>
                  </a:lnTo>
                  <a:lnTo>
                    <a:pt x="56267" y="11475"/>
                  </a:lnTo>
                  <a:lnTo>
                    <a:pt x="97325" y="3400"/>
                  </a:lnTo>
                  <a:lnTo>
                    <a:pt x="123472" y="7750"/>
                  </a:lnTo>
                  <a:lnTo>
                    <a:pt x="146791" y="18653"/>
                  </a:lnTo>
                  <a:lnTo>
                    <a:pt x="168853" y="35196"/>
                  </a:lnTo>
                  <a:lnTo>
                    <a:pt x="184117" y="57367"/>
                  </a:lnTo>
                  <a:lnTo>
                    <a:pt x="203449" y="115317"/>
                  </a:lnTo>
                  <a:lnTo>
                    <a:pt x="208957" y="177024"/>
                  </a:lnTo>
                  <a:lnTo>
                    <a:pt x="202879" y="231826"/>
                  </a:lnTo>
                  <a:lnTo>
                    <a:pt x="187224" y="290332"/>
                  </a:lnTo>
                  <a:lnTo>
                    <a:pt x="173955" y="312700"/>
                  </a:lnTo>
                  <a:lnTo>
                    <a:pt x="156359" y="330441"/>
                  </a:lnTo>
                  <a:lnTo>
                    <a:pt x="133721" y="339885"/>
                  </a:lnTo>
                  <a:lnTo>
                    <a:pt x="121133" y="342404"/>
                  </a:lnTo>
                  <a:lnTo>
                    <a:pt x="97788" y="338963"/>
                  </a:lnTo>
                  <a:lnTo>
                    <a:pt x="68033" y="323872"/>
                  </a:lnTo>
                  <a:lnTo>
                    <a:pt x="59794" y="317690"/>
                  </a:lnTo>
                  <a:lnTo>
                    <a:pt x="55471" y="310060"/>
                  </a:lnTo>
                  <a:lnTo>
                    <a:pt x="53787" y="292222"/>
                  </a:lnTo>
                  <a:lnTo>
                    <a:pt x="57315" y="283722"/>
                  </a:lnTo>
                  <a:lnTo>
                    <a:pt x="70594" y="268039"/>
                  </a:lnTo>
                  <a:lnTo>
                    <a:pt x="91313" y="259509"/>
                  </a:lnTo>
                  <a:lnTo>
                    <a:pt x="116120" y="256887"/>
                  </a:lnTo>
                  <a:lnTo>
                    <a:pt x="142744" y="259621"/>
                  </a:lnTo>
                  <a:lnTo>
                    <a:pt x="163935" y="267856"/>
                  </a:lnTo>
                  <a:lnTo>
                    <a:pt x="222721" y="305735"/>
                  </a:lnTo>
                  <a:lnTo>
                    <a:pt x="240035" y="319546"/>
                  </a:lnTo>
                  <a:lnTo>
                    <a:pt x="25388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01741" y="313749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64911" y="2837538"/>
              <a:ext cx="182904" cy="299955"/>
            </a:xfrm>
            <a:custGeom>
              <a:avLst/>
              <a:gdLst/>
              <a:ahLst/>
              <a:cxnLst/>
              <a:rect l="0" t="0" r="0" b="0"/>
              <a:pathLst>
                <a:path w="182904" h="299955">
                  <a:moveTo>
                    <a:pt x="0" y="15684"/>
                  </a:moveTo>
                  <a:lnTo>
                    <a:pt x="37479" y="7351"/>
                  </a:lnTo>
                  <a:lnTo>
                    <a:pt x="88902" y="0"/>
                  </a:lnTo>
                  <a:lnTo>
                    <a:pt x="149748" y="3668"/>
                  </a:lnTo>
                  <a:lnTo>
                    <a:pt x="163003" y="4164"/>
                  </a:lnTo>
                  <a:lnTo>
                    <a:pt x="171840" y="9174"/>
                  </a:lnTo>
                  <a:lnTo>
                    <a:pt x="177732" y="17193"/>
                  </a:lnTo>
                  <a:lnTo>
                    <a:pt x="181658" y="27219"/>
                  </a:lnTo>
                  <a:lnTo>
                    <a:pt x="182903" y="47717"/>
                  </a:lnTo>
                  <a:lnTo>
                    <a:pt x="178387" y="68526"/>
                  </a:lnTo>
                  <a:lnTo>
                    <a:pt x="155496" y="120995"/>
                  </a:lnTo>
                  <a:lnTo>
                    <a:pt x="128679" y="181949"/>
                  </a:lnTo>
                  <a:lnTo>
                    <a:pt x="109103" y="244900"/>
                  </a:lnTo>
                  <a:lnTo>
                    <a:pt x="94758" y="299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80767" y="2779523"/>
              <a:ext cx="20350" cy="357970"/>
            </a:xfrm>
            <a:custGeom>
              <a:avLst/>
              <a:gdLst/>
              <a:ahLst/>
              <a:cxnLst/>
              <a:rect l="0" t="0" r="0" b="0"/>
              <a:pathLst>
                <a:path w="20350" h="357970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7" y="166666"/>
                  </a:lnTo>
                  <a:lnTo>
                    <a:pt x="18668" y="220568"/>
                  </a:lnTo>
                  <a:lnTo>
                    <a:pt x="20349" y="270464"/>
                  </a:lnTo>
                  <a:lnTo>
                    <a:pt x="15327" y="329246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99169" y="3392507"/>
              <a:ext cx="231835" cy="315885"/>
            </a:xfrm>
            <a:custGeom>
              <a:avLst/>
              <a:gdLst/>
              <a:ahLst/>
              <a:cxnLst/>
              <a:rect l="0" t="0" r="0" b="0"/>
              <a:pathLst>
                <a:path w="231835" h="315885">
                  <a:moveTo>
                    <a:pt x="213059" y="29254"/>
                  </a:moveTo>
                  <a:lnTo>
                    <a:pt x="195078" y="13613"/>
                  </a:lnTo>
                  <a:lnTo>
                    <a:pt x="178162" y="5535"/>
                  </a:lnTo>
                  <a:lnTo>
                    <a:pt x="137728" y="0"/>
                  </a:lnTo>
                  <a:lnTo>
                    <a:pt x="111728" y="4944"/>
                  </a:lnTo>
                  <a:lnTo>
                    <a:pt x="88474" y="16110"/>
                  </a:lnTo>
                  <a:lnTo>
                    <a:pt x="34306" y="61882"/>
                  </a:lnTo>
                  <a:lnTo>
                    <a:pt x="13736" y="98323"/>
                  </a:lnTo>
                  <a:lnTo>
                    <a:pt x="231" y="138756"/>
                  </a:lnTo>
                  <a:lnTo>
                    <a:pt x="0" y="180372"/>
                  </a:lnTo>
                  <a:lnTo>
                    <a:pt x="11573" y="235187"/>
                  </a:lnTo>
                  <a:lnTo>
                    <a:pt x="29877" y="270036"/>
                  </a:lnTo>
                  <a:lnTo>
                    <a:pt x="57007" y="300248"/>
                  </a:lnTo>
                  <a:lnTo>
                    <a:pt x="77022" y="312693"/>
                  </a:lnTo>
                  <a:lnTo>
                    <a:pt x="100736" y="315884"/>
                  </a:lnTo>
                  <a:lnTo>
                    <a:pt x="148498" y="308401"/>
                  </a:lnTo>
                  <a:lnTo>
                    <a:pt x="167207" y="296039"/>
                  </a:lnTo>
                  <a:lnTo>
                    <a:pt x="198283" y="259507"/>
                  </a:lnTo>
                  <a:lnTo>
                    <a:pt x="222565" y="196605"/>
                  </a:lnTo>
                  <a:lnTo>
                    <a:pt x="231834" y="135751"/>
                  </a:lnTo>
                  <a:lnTo>
                    <a:pt x="225259" y="75810"/>
                  </a:lnTo>
                  <a:lnTo>
                    <a:pt x="219261" y="47216"/>
                  </a:lnTo>
                  <a:lnTo>
                    <a:pt x="213684" y="36549"/>
                  </a:lnTo>
                  <a:lnTo>
                    <a:pt x="198129" y="21578"/>
                  </a:lnTo>
                  <a:lnTo>
                    <a:pt x="176397" y="14145"/>
                  </a:lnTo>
                  <a:lnTo>
                    <a:pt x="118302" y="8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59626" y="359021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67824" y="3321416"/>
              <a:ext cx="215416" cy="261342"/>
            </a:xfrm>
            <a:custGeom>
              <a:avLst/>
              <a:gdLst/>
              <a:ahLst/>
              <a:cxnLst/>
              <a:rect l="0" t="0" r="0" b="0"/>
              <a:pathLst>
                <a:path w="215416" h="261342">
                  <a:moveTo>
                    <a:pt x="144487" y="5589"/>
                  </a:moveTo>
                  <a:lnTo>
                    <a:pt x="122130" y="0"/>
                  </a:lnTo>
                  <a:lnTo>
                    <a:pt x="98676" y="3495"/>
                  </a:lnTo>
                  <a:lnTo>
                    <a:pt x="73823" y="14017"/>
                  </a:lnTo>
                  <a:lnTo>
                    <a:pt x="51080" y="30391"/>
                  </a:lnTo>
                  <a:lnTo>
                    <a:pt x="24134" y="64930"/>
                  </a:lnTo>
                  <a:lnTo>
                    <a:pt x="6921" y="104800"/>
                  </a:lnTo>
                  <a:lnTo>
                    <a:pt x="0" y="146249"/>
                  </a:lnTo>
                  <a:lnTo>
                    <a:pt x="3540" y="182577"/>
                  </a:lnTo>
                  <a:lnTo>
                    <a:pt x="17587" y="215567"/>
                  </a:lnTo>
                  <a:lnTo>
                    <a:pt x="36567" y="241980"/>
                  </a:lnTo>
                  <a:lnTo>
                    <a:pt x="62597" y="259034"/>
                  </a:lnTo>
                  <a:lnTo>
                    <a:pt x="88594" y="261341"/>
                  </a:lnTo>
                  <a:lnTo>
                    <a:pt x="117306" y="257297"/>
                  </a:lnTo>
                  <a:lnTo>
                    <a:pt x="152031" y="241866"/>
                  </a:lnTo>
                  <a:lnTo>
                    <a:pt x="177657" y="221306"/>
                  </a:lnTo>
                  <a:lnTo>
                    <a:pt x="198898" y="192338"/>
                  </a:lnTo>
                  <a:lnTo>
                    <a:pt x="211952" y="153469"/>
                  </a:lnTo>
                  <a:lnTo>
                    <a:pt x="215415" y="122006"/>
                  </a:lnTo>
                  <a:lnTo>
                    <a:pt x="210716" y="94764"/>
                  </a:lnTo>
                  <a:lnTo>
                    <a:pt x="188634" y="48680"/>
                  </a:lnTo>
                  <a:lnTo>
                    <a:pt x="157437" y="21996"/>
                  </a:lnTo>
                  <a:lnTo>
                    <a:pt x="131915" y="12881"/>
                  </a:lnTo>
                  <a:lnTo>
                    <a:pt x="91845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734655" y="3221720"/>
              <a:ext cx="291360" cy="388078"/>
            </a:xfrm>
            <a:custGeom>
              <a:avLst/>
              <a:gdLst/>
              <a:ahLst/>
              <a:cxnLst/>
              <a:rect l="0" t="0" r="0" b="0"/>
              <a:pathLst>
                <a:path w="291360" h="388078">
                  <a:moveTo>
                    <a:pt x="193510" y="0"/>
                  </a:moveTo>
                  <a:lnTo>
                    <a:pt x="134894" y="5589"/>
                  </a:lnTo>
                  <a:lnTo>
                    <a:pt x="74654" y="10723"/>
                  </a:lnTo>
                  <a:lnTo>
                    <a:pt x="37801" y="19815"/>
                  </a:lnTo>
                  <a:lnTo>
                    <a:pt x="15512" y="30643"/>
                  </a:lnTo>
                  <a:lnTo>
                    <a:pt x="8164" y="39146"/>
                  </a:lnTo>
                  <a:lnTo>
                    <a:pt x="0" y="61072"/>
                  </a:lnTo>
                  <a:lnTo>
                    <a:pt x="993" y="105313"/>
                  </a:lnTo>
                  <a:lnTo>
                    <a:pt x="23388" y="167073"/>
                  </a:lnTo>
                  <a:lnTo>
                    <a:pt x="27453" y="178063"/>
                  </a:lnTo>
                  <a:lnTo>
                    <a:pt x="32502" y="183049"/>
                  </a:lnTo>
                  <a:lnTo>
                    <a:pt x="38209" y="184034"/>
                  </a:lnTo>
                  <a:lnTo>
                    <a:pt x="78259" y="170074"/>
                  </a:lnTo>
                  <a:lnTo>
                    <a:pt x="121502" y="145258"/>
                  </a:lnTo>
                  <a:lnTo>
                    <a:pt x="141620" y="143717"/>
                  </a:lnTo>
                  <a:lnTo>
                    <a:pt x="183130" y="152261"/>
                  </a:lnTo>
                  <a:lnTo>
                    <a:pt x="214611" y="167427"/>
                  </a:lnTo>
                  <a:lnTo>
                    <a:pt x="255521" y="201917"/>
                  </a:lnTo>
                  <a:lnTo>
                    <a:pt x="278694" y="233352"/>
                  </a:lnTo>
                  <a:lnTo>
                    <a:pt x="289082" y="258520"/>
                  </a:lnTo>
                  <a:lnTo>
                    <a:pt x="291359" y="282184"/>
                  </a:lnTo>
                  <a:lnTo>
                    <a:pt x="283289" y="325971"/>
                  </a:lnTo>
                  <a:lnTo>
                    <a:pt x="262615" y="357847"/>
                  </a:lnTo>
                  <a:lnTo>
                    <a:pt x="240992" y="372732"/>
                  </a:lnTo>
                  <a:lnTo>
                    <a:pt x="215783" y="382078"/>
                  </a:lnTo>
                  <a:lnTo>
                    <a:pt x="158353" y="388077"/>
                  </a:lnTo>
                  <a:lnTo>
                    <a:pt x="102208" y="383673"/>
                  </a:lnTo>
                  <a:lnTo>
                    <a:pt x="7769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517347" y="3727088"/>
              <a:ext cx="1821431" cy="126337"/>
            </a:xfrm>
            <a:custGeom>
              <a:avLst/>
              <a:gdLst/>
              <a:ahLst/>
              <a:cxnLst/>
              <a:rect l="0" t="0" r="0" b="0"/>
              <a:pathLst>
                <a:path w="1821431" h="126337">
                  <a:moveTo>
                    <a:pt x="1821430" y="0"/>
                  </a:moveTo>
                  <a:lnTo>
                    <a:pt x="1757980" y="17958"/>
                  </a:lnTo>
                  <a:lnTo>
                    <a:pt x="1696766" y="28547"/>
                  </a:lnTo>
                  <a:lnTo>
                    <a:pt x="1633678" y="36574"/>
                  </a:lnTo>
                  <a:lnTo>
                    <a:pt x="1574467" y="42189"/>
                  </a:lnTo>
                  <a:lnTo>
                    <a:pt x="1518403" y="50231"/>
                  </a:lnTo>
                  <a:lnTo>
                    <a:pt x="1461023" y="55047"/>
                  </a:lnTo>
                  <a:lnTo>
                    <a:pt x="1402688" y="63883"/>
                  </a:lnTo>
                  <a:lnTo>
                    <a:pt x="1345239" y="70791"/>
                  </a:lnTo>
                  <a:lnTo>
                    <a:pt x="1293121" y="75957"/>
                  </a:lnTo>
                  <a:lnTo>
                    <a:pt x="1246094" y="81777"/>
                  </a:lnTo>
                  <a:lnTo>
                    <a:pt x="1193945" y="83501"/>
                  </a:lnTo>
                  <a:lnTo>
                    <a:pt x="1142618" y="87132"/>
                  </a:lnTo>
                  <a:lnTo>
                    <a:pt x="1082957" y="95617"/>
                  </a:lnTo>
                  <a:lnTo>
                    <a:pt x="1020826" y="102420"/>
                  </a:lnTo>
                  <a:lnTo>
                    <a:pt x="957964" y="107556"/>
                  </a:lnTo>
                  <a:lnTo>
                    <a:pt x="894884" y="113367"/>
                  </a:lnTo>
                  <a:lnTo>
                    <a:pt x="831740" y="118208"/>
                  </a:lnTo>
                  <a:lnTo>
                    <a:pt x="768576" y="123932"/>
                  </a:lnTo>
                  <a:lnTo>
                    <a:pt x="708528" y="125627"/>
                  </a:lnTo>
                  <a:lnTo>
                    <a:pt x="650571" y="126130"/>
                  </a:lnTo>
                  <a:lnTo>
                    <a:pt x="595184" y="126279"/>
                  </a:lnTo>
                  <a:lnTo>
                    <a:pt x="546018" y="126323"/>
                  </a:lnTo>
                  <a:lnTo>
                    <a:pt x="491286" y="126336"/>
                  </a:lnTo>
                  <a:lnTo>
                    <a:pt x="433735" y="123221"/>
                  </a:lnTo>
                  <a:lnTo>
                    <a:pt x="376518" y="118008"/>
                  </a:lnTo>
                  <a:lnTo>
                    <a:pt x="315112" y="116464"/>
                  </a:lnTo>
                  <a:lnTo>
                    <a:pt x="255583" y="116006"/>
                  </a:lnTo>
                  <a:lnTo>
                    <a:pt x="197781" y="115871"/>
                  </a:lnTo>
                  <a:lnTo>
                    <a:pt x="139320" y="112711"/>
                  </a:lnTo>
                  <a:lnTo>
                    <a:pt x="88074" y="107485"/>
                  </a:lnTo>
                  <a:lnTo>
                    <a:pt x="28835" y="10571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96331" y="348493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48931"/>
                  </a:lnTo>
                  <a:lnTo>
                    <a:pt x="5373" y="108062"/>
                  </a:lnTo>
                  <a:lnTo>
                    <a:pt x="1061" y="165972"/>
                  </a:lnTo>
                  <a:lnTo>
                    <a:pt x="210" y="22628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27876" y="3613470"/>
              <a:ext cx="357970" cy="8334"/>
            </a:xfrm>
            <a:custGeom>
              <a:avLst/>
              <a:gdLst/>
              <a:ahLst/>
              <a:cxnLst/>
              <a:rect l="0" t="0" r="0" b="0"/>
              <a:pathLst>
                <a:path w="357970" h="8334">
                  <a:moveTo>
                    <a:pt x="357969" y="8333"/>
                  </a:moveTo>
                  <a:lnTo>
                    <a:pt x="320491" y="0"/>
                  </a:lnTo>
                  <a:lnTo>
                    <a:pt x="263478" y="3827"/>
                  </a:lnTo>
                  <a:lnTo>
                    <a:pt x="213118" y="6998"/>
                  </a:lnTo>
                  <a:lnTo>
                    <a:pt x="161152" y="7938"/>
                  </a:lnTo>
                  <a:lnTo>
                    <a:pt x="103121" y="8216"/>
                  </a:lnTo>
                  <a:lnTo>
                    <a:pt x="47061" y="82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7875316" y="1646529"/>
            <a:ext cx="440723" cy="2273356"/>
          </a:xfrm>
          <a:custGeom>
            <a:avLst/>
            <a:gdLst/>
            <a:ahLst/>
            <a:cxnLst/>
            <a:rect l="0" t="0" r="0" b="0"/>
            <a:pathLst>
              <a:path w="440723" h="2273356">
                <a:moveTo>
                  <a:pt x="21057" y="827668"/>
                </a:moveTo>
                <a:lnTo>
                  <a:pt x="15468" y="844435"/>
                </a:lnTo>
                <a:lnTo>
                  <a:pt x="15843" y="862026"/>
                </a:lnTo>
                <a:lnTo>
                  <a:pt x="27606" y="921836"/>
                </a:lnTo>
                <a:lnTo>
                  <a:pt x="30799" y="983746"/>
                </a:lnTo>
                <a:lnTo>
                  <a:pt x="37020" y="1035792"/>
                </a:lnTo>
                <a:lnTo>
                  <a:pt x="47174" y="1087104"/>
                </a:lnTo>
                <a:lnTo>
                  <a:pt x="43460" y="1138487"/>
                </a:lnTo>
                <a:lnTo>
                  <a:pt x="47969" y="1193091"/>
                </a:lnTo>
                <a:lnTo>
                  <a:pt x="51719" y="1253313"/>
                </a:lnTo>
                <a:lnTo>
                  <a:pt x="52459" y="1314601"/>
                </a:lnTo>
                <a:lnTo>
                  <a:pt x="52587" y="1365398"/>
                </a:lnTo>
                <a:lnTo>
                  <a:pt x="52626" y="1414374"/>
                </a:lnTo>
                <a:lnTo>
                  <a:pt x="52637" y="1461641"/>
                </a:lnTo>
                <a:lnTo>
                  <a:pt x="52641" y="1524425"/>
                </a:lnTo>
                <a:lnTo>
                  <a:pt x="45407" y="1581887"/>
                </a:lnTo>
                <a:lnTo>
                  <a:pt x="39645" y="1635179"/>
                </a:lnTo>
                <a:lnTo>
                  <a:pt x="33178" y="1685436"/>
                </a:lnTo>
                <a:lnTo>
                  <a:pt x="37966" y="1740424"/>
                </a:lnTo>
                <a:lnTo>
                  <a:pt x="36312" y="1793226"/>
                </a:lnTo>
                <a:lnTo>
                  <a:pt x="38366" y="1817155"/>
                </a:lnTo>
                <a:lnTo>
                  <a:pt x="33271" y="1873764"/>
                </a:lnTo>
                <a:lnTo>
                  <a:pt x="35205" y="1923750"/>
                </a:lnTo>
                <a:lnTo>
                  <a:pt x="40067" y="1972486"/>
                </a:lnTo>
                <a:lnTo>
                  <a:pt x="41710" y="2030875"/>
                </a:lnTo>
                <a:lnTo>
                  <a:pt x="51609" y="2086299"/>
                </a:lnTo>
                <a:lnTo>
                  <a:pt x="75918" y="2143099"/>
                </a:lnTo>
                <a:lnTo>
                  <a:pt x="97706" y="2196289"/>
                </a:lnTo>
                <a:lnTo>
                  <a:pt x="123415" y="2232881"/>
                </a:lnTo>
                <a:lnTo>
                  <a:pt x="159429" y="2261469"/>
                </a:lnTo>
                <a:lnTo>
                  <a:pt x="179652" y="2271318"/>
                </a:lnTo>
                <a:lnTo>
                  <a:pt x="200338" y="2273355"/>
                </a:lnTo>
                <a:lnTo>
                  <a:pt x="220060" y="2269191"/>
                </a:lnTo>
                <a:lnTo>
                  <a:pt x="251786" y="2247455"/>
                </a:lnTo>
                <a:lnTo>
                  <a:pt x="280583" y="2215041"/>
                </a:lnTo>
                <a:lnTo>
                  <a:pt x="308204" y="2154049"/>
                </a:lnTo>
                <a:lnTo>
                  <a:pt x="329838" y="2091069"/>
                </a:lnTo>
                <a:lnTo>
                  <a:pt x="350944" y="2027915"/>
                </a:lnTo>
                <a:lnTo>
                  <a:pt x="372006" y="1964745"/>
                </a:lnTo>
                <a:lnTo>
                  <a:pt x="378809" y="1908160"/>
                </a:lnTo>
                <a:lnTo>
                  <a:pt x="387085" y="1857642"/>
                </a:lnTo>
                <a:lnTo>
                  <a:pt x="396465" y="1796266"/>
                </a:lnTo>
                <a:lnTo>
                  <a:pt x="405196" y="1734733"/>
                </a:lnTo>
                <a:lnTo>
                  <a:pt x="413018" y="1672355"/>
                </a:lnTo>
                <a:lnTo>
                  <a:pt x="420070" y="1609216"/>
                </a:lnTo>
                <a:lnTo>
                  <a:pt x="424048" y="1553922"/>
                </a:lnTo>
                <a:lnTo>
                  <a:pt x="430163" y="1497940"/>
                </a:lnTo>
                <a:lnTo>
                  <a:pt x="431370" y="1441822"/>
                </a:lnTo>
                <a:lnTo>
                  <a:pt x="434728" y="1385677"/>
                </a:lnTo>
                <a:lnTo>
                  <a:pt x="440722" y="1323936"/>
                </a:lnTo>
                <a:lnTo>
                  <a:pt x="433500" y="1262651"/>
                </a:lnTo>
                <a:lnTo>
                  <a:pt x="425322" y="1213785"/>
                </a:lnTo>
                <a:lnTo>
                  <a:pt x="418846" y="1157878"/>
                </a:lnTo>
                <a:lnTo>
                  <a:pt x="412237" y="1107104"/>
                </a:lnTo>
                <a:lnTo>
                  <a:pt x="402527" y="1050844"/>
                </a:lnTo>
                <a:lnTo>
                  <a:pt x="389344" y="990858"/>
                </a:lnTo>
                <a:lnTo>
                  <a:pt x="371979" y="933646"/>
                </a:lnTo>
                <a:lnTo>
                  <a:pt x="354456" y="880401"/>
                </a:lnTo>
                <a:lnTo>
                  <a:pt x="341590" y="828639"/>
                </a:lnTo>
                <a:lnTo>
                  <a:pt x="334716" y="769541"/>
                </a:lnTo>
                <a:lnTo>
                  <a:pt x="328029" y="717790"/>
                </a:lnTo>
                <a:lnTo>
                  <a:pt x="325539" y="655271"/>
                </a:lnTo>
                <a:lnTo>
                  <a:pt x="318114" y="593529"/>
                </a:lnTo>
                <a:lnTo>
                  <a:pt x="316525" y="542654"/>
                </a:lnTo>
                <a:lnTo>
                  <a:pt x="316053" y="490535"/>
                </a:lnTo>
                <a:lnTo>
                  <a:pt x="315914" y="441167"/>
                </a:lnTo>
                <a:lnTo>
                  <a:pt x="312752" y="393784"/>
                </a:lnTo>
                <a:lnTo>
                  <a:pt x="307526" y="342700"/>
                </a:lnTo>
                <a:lnTo>
                  <a:pt x="302859" y="293639"/>
                </a:lnTo>
                <a:lnTo>
                  <a:pt x="294067" y="246347"/>
                </a:lnTo>
                <a:lnTo>
                  <a:pt x="275026" y="183554"/>
                </a:lnTo>
                <a:lnTo>
                  <a:pt x="255534" y="134701"/>
                </a:lnTo>
                <a:lnTo>
                  <a:pt x="221011" y="71254"/>
                </a:lnTo>
                <a:lnTo>
                  <a:pt x="171960" y="10666"/>
                </a:lnTo>
                <a:lnTo>
                  <a:pt x="151686" y="2472"/>
                </a:lnTo>
                <a:lnTo>
                  <a:pt x="128247" y="0"/>
                </a:lnTo>
                <a:lnTo>
                  <a:pt x="106132" y="2800"/>
                </a:lnTo>
                <a:lnTo>
                  <a:pt x="73950" y="16543"/>
                </a:lnTo>
                <a:lnTo>
                  <a:pt x="47777" y="41022"/>
                </a:lnTo>
                <a:lnTo>
                  <a:pt x="30794" y="76092"/>
                </a:lnTo>
                <a:lnTo>
                  <a:pt x="14575" y="138269"/>
                </a:lnTo>
                <a:lnTo>
                  <a:pt x="4838" y="191863"/>
                </a:lnTo>
                <a:lnTo>
                  <a:pt x="2150" y="235472"/>
                </a:lnTo>
                <a:lnTo>
                  <a:pt x="955" y="282150"/>
                </a:lnTo>
                <a:lnTo>
                  <a:pt x="424" y="330192"/>
                </a:lnTo>
                <a:lnTo>
                  <a:pt x="188" y="378840"/>
                </a:lnTo>
                <a:lnTo>
                  <a:pt x="83" y="427757"/>
                </a:lnTo>
                <a:lnTo>
                  <a:pt x="37" y="473285"/>
                </a:lnTo>
                <a:lnTo>
                  <a:pt x="11" y="525223"/>
                </a:lnTo>
                <a:lnTo>
                  <a:pt x="3" y="573758"/>
                </a:lnTo>
                <a:lnTo>
                  <a:pt x="0" y="634932"/>
                </a:lnTo>
                <a:lnTo>
                  <a:pt x="0" y="684253"/>
                </a:lnTo>
                <a:lnTo>
                  <a:pt x="0" y="742840"/>
                </a:lnTo>
                <a:lnTo>
                  <a:pt x="0" y="799473"/>
                </a:lnTo>
                <a:lnTo>
                  <a:pt x="0" y="858277"/>
                </a:lnTo>
                <a:lnTo>
                  <a:pt x="0" y="8803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7518204" y="3950332"/>
            <a:ext cx="999008" cy="1018043"/>
            <a:chOff x="7518204" y="3950332"/>
            <a:chExt cx="999008" cy="1018043"/>
          </a:xfrm>
        </p:grpSpPr>
        <p:sp>
          <p:nvSpPr>
            <p:cNvPr id="136" name="Freeform 135"/>
            <p:cNvSpPr/>
            <p:nvPr/>
          </p:nvSpPr>
          <p:spPr>
            <a:xfrm>
              <a:off x="8191171" y="4211399"/>
              <a:ext cx="21058" cy="526425"/>
            </a:xfrm>
            <a:custGeom>
              <a:avLst/>
              <a:gdLst/>
              <a:ahLst/>
              <a:cxnLst/>
              <a:rect l="0" t="0" r="0" b="0"/>
              <a:pathLst>
                <a:path w="21058" h="526425">
                  <a:moveTo>
                    <a:pt x="21057" y="0"/>
                  </a:moveTo>
                  <a:lnTo>
                    <a:pt x="6585" y="34791"/>
                  </a:lnTo>
                  <a:lnTo>
                    <a:pt x="1301" y="93656"/>
                  </a:lnTo>
                  <a:lnTo>
                    <a:pt x="256" y="150691"/>
                  </a:lnTo>
                  <a:lnTo>
                    <a:pt x="51" y="207017"/>
                  </a:lnTo>
                  <a:lnTo>
                    <a:pt x="10" y="266323"/>
                  </a:lnTo>
                  <a:lnTo>
                    <a:pt x="3" y="316776"/>
                  </a:lnTo>
                  <a:lnTo>
                    <a:pt x="1" y="365650"/>
                  </a:lnTo>
                  <a:lnTo>
                    <a:pt x="0" y="424087"/>
                  </a:lnTo>
                  <a:lnTo>
                    <a:pt x="0" y="479520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887850" y="4253513"/>
              <a:ext cx="377021" cy="404158"/>
            </a:xfrm>
            <a:custGeom>
              <a:avLst/>
              <a:gdLst/>
              <a:ahLst/>
              <a:cxnLst/>
              <a:rect l="0" t="0" r="0" b="0"/>
              <a:pathLst>
                <a:path w="377021" h="404158">
                  <a:moveTo>
                    <a:pt x="377020" y="221098"/>
                  </a:moveTo>
                  <a:lnTo>
                    <a:pt x="314740" y="248632"/>
                  </a:lnTo>
                  <a:lnTo>
                    <a:pt x="258003" y="290061"/>
                  </a:lnTo>
                  <a:lnTo>
                    <a:pt x="194555" y="330796"/>
                  </a:lnTo>
                  <a:lnTo>
                    <a:pt x="133390" y="364850"/>
                  </a:lnTo>
                  <a:lnTo>
                    <a:pt x="73117" y="391428"/>
                  </a:lnTo>
                  <a:lnTo>
                    <a:pt x="40530" y="403107"/>
                  </a:lnTo>
                  <a:lnTo>
                    <a:pt x="19239" y="404157"/>
                  </a:lnTo>
                  <a:lnTo>
                    <a:pt x="8648" y="402799"/>
                  </a:lnTo>
                  <a:lnTo>
                    <a:pt x="2757" y="397214"/>
                  </a:lnTo>
                  <a:lnTo>
                    <a:pt x="0" y="388812"/>
                  </a:lnTo>
                  <a:lnTo>
                    <a:pt x="1708" y="354629"/>
                  </a:lnTo>
                  <a:lnTo>
                    <a:pt x="18355" y="295568"/>
                  </a:lnTo>
                  <a:lnTo>
                    <a:pt x="37432" y="239264"/>
                  </a:lnTo>
                  <a:lnTo>
                    <a:pt x="52314" y="189306"/>
                  </a:lnTo>
                  <a:lnTo>
                    <a:pt x="67822" y="129334"/>
                  </a:lnTo>
                  <a:lnTo>
                    <a:pt x="79776" y="78355"/>
                  </a:lnTo>
                  <a:lnTo>
                    <a:pt x="97943" y="17557"/>
                  </a:lnTo>
                  <a:lnTo>
                    <a:pt x="1032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18204" y="3950332"/>
              <a:ext cx="999008" cy="1018043"/>
            </a:xfrm>
            <a:custGeom>
              <a:avLst/>
              <a:gdLst/>
              <a:ahLst/>
              <a:cxnLst/>
              <a:rect l="0" t="0" r="0" b="0"/>
              <a:pathLst>
                <a:path w="999008" h="1018043">
                  <a:moveTo>
                    <a:pt x="704553" y="8383"/>
                  </a:moveTo>
                  <a:lnTo>
                    <a:pt x="654120" y="1147"/>
                  </a:lnTo>
                  <a:lnTo>
                    <a:pt x="597973" y="0"/>
                  </a:lnTo>
                  <a:lnTo>
                    <a:pt x="543772" y="6549"/>
                  </a:lnTo>
                  <a:lnTo>
                    <a:pt x="490668" y="17068"/>
                  </a:lnTo>
                  <a:lnTo>
                    <a:pt x="437888" y="34483"/>
                  </a:lnTo>
                  <a:lnTo>
                    <a:pt x="386375" y="55630"/>
                  </a:lnTo>
                  <a:lnTo>
                    <a:pt x="338616" y="84773"/>
                  </a:lnTo>
                  <a:lnTo>
                    <a:pt x="283391" y="122524"/>
                  </a:lnTo>
                  <a:lnTo>
                    <a:pt x="221624" y="180321"/>
                  </a:lnTo>
                  <a:lnTo>
                    <a:pt x="178537" y="230513"/>
                  </a:lnTo>
                  <a:lnTo>
                    <a:pt x="136134" y="285549"/>
                  </a:lnTo>
                  <a:lnTo>
                    <a:pt x="97055" y="343190"/>
                  </a:lnTo>
                  <a:lnTo>
                    <a:pt x="63249" y="400433"/>
                  </a:lnTo>
                  <a:lnTo>
                    <a:pt x="34125" y="461847"/>
                  </a:lnTo>
                  <a:lnTo>
                    <a:pt x="19370" y="504720"/>
                  </a:lnTo>
                  <a:lnTo>
                    <a:pt x="8913" y="551071"/>
                  </a:lnTo>
                  <a:lnTo>
                    <a:pt x="2037" y="612026"/>
                  </a:lnTo>
                  <a:lnTo>
                    <a:pt x="0" y="672721"/>
                  </a:lnTo>
                  <a:lnTo>
                    <a:pt x="4986" y="729569"/>
                  </a:lnTo>
                  <a:lnTo>
                    <a:pt x="19462" y="783458"/>
                  </a:lnTo>
                  <a:lnTo>
                    <a:pt x="53719" y="845663"/>
                  </a:lnTo>
                  <a:lnTo>
                    <a:pt x="94281" y="903010"/>
                  </a:lnTo>
                  <a:lnTo>
                    <a:pt x="116296" y="928910"/>
                  </a:lnTo>
                  <a:lnTo>
                    <a:pt x="176686" y="977835"/>
                  </a:lnTo>
                  <a:lnTo>
                    <a:pt x="214875" y="997657"/>
                  </a:lnTo>
                  <a:lnTo>
                    <a:pt x="269701" y="1013666"/>
                  </a:lnTo>
                  <a:lnTo>
                    <a:pt x="328710" y="1018042"/>
                  </a:lnTo>
                  <a:lnTo>
                    <a:pt x="390756" y="1013316"/>
                  </a:lnTo>
                  <a:lnTo>
                    <a:pt x="445069" y="1004401"/>
                  </a:lnTo>
                  <a:lnTo>
                    <a:pt x="500026" y="994351"/>
                  </a:lnTo>
                  <a:lnTo>
                    <a:pt x="553355" y="978375"/>
                  </a:lnTo>
                  <a:lnTo>
                    <a:pt x="606200" y="958823"/>
                  </a:lnTo>
                  <a:lnTo>
                    <a:pt x="658903" y="938212"/>
                  </a:lnTo>
                  <a:lnTo>
                    <a:pt x="721879" y="901881"/>
                  </a:lnTo>
                  <a:lnTo>
                    <a:pt x="771037" y="870128"/>
                  </a:lnTo>
                  <a:lnTo>
                    <a:pt x="830163" y="821189"/>
                  </a:lnTo>
                  <a:lnTo>
                    <a:pt x="892583" y="758307"/>
                  </a:lnTo>
                  <a:lnTo>
                    <a:pt x="935887" y="703044"/>
                  </a:lnTo>
                  <a:lnTo>
                    <a:pt x="954767" y="673921"/>
                  </a:lnTo>
                  <a:lnTo>
                    <a:pt x="973142" y="624639"/>
                  </a:lnTo>
                  <a:lnTo>
                    <a:pt x="990545" y="574163"/>
                  </a:lnTo>
                  <a:lnTo>
                    <a:pt x="997611" y="514592"/>
                  </a:lnTo>
                  <a:lnTo>
                    <a:pt x="999007" y="457765"/>
                  </a:lnTo>
                  <a:lnTo>
                    <a:pt x="990877" y="401479"/>
                  </a:lnTo>
                  <a:lnTo>
                    <a:pt x="974886" y="345301"/>
                  </a:lnTo>
                  <a:lnTo>
                    <a:pt x="953108" y="306302"/>
                  </a:lnTo>
                  <a:lnTo>
                    <a:pt x="902880" y="243713"/>
                  </a:lnTo>
                  <a:lnTo>
                    <a:pt x="850920" y="198627"/>
                  </a:lnTo>
                  <a:lnTo>
                    <a:pt x="790007" y="155926"/>
                  </a:lnTo>
                  <a:lnTo>
                    <a:pt x="733382" y="129828"/>
                  </a:lnTo>
                  <a:lnTo>
                    <a:pt x="672151" y="112866"/>
                  </a:lnTo>
                  <a:lnTo>
                    <a:pt x="627370" y="104343"/>
                  </a:lnTo>
                  <a:lnTo>
                    <a:pt x="580172" y="96655"/>
                  </a:lnTo>
                  <a:lnTo>
                    <a:pt x="531899" y="89339"/>
                  </a:lnTo>
                  <a:lnTo>
                    <a:pt x="473789" y="85308"/>
                  </a:lnTo>
                  <a:lnTo>
                    <a:pt x="420667" y="83515"/>
                  </a:lnTo>
                  <a:lnTo>
                    <a:pt x="378169" y="82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031454" y="494839"/>
            <a:ext cx="5685727" cy="536954"/>
            <a:chOff x="1031454" y="494839"/>
            <a:chExt cx="5685727" cy="536954"/>
          </a:xfrm>
        </p:grpSpPr>
        <p:sp>
          <p:nvSpPr>
            <p:cNvPr id="2" name="Freeform 1"/>
            <p:cNvSpPr/>
            <p:nvPr/>
          </p:nvSpPr>
          <p:spPr>
            <a:xfrm>
              <a:off x="1031454" y="583339"/>
              <a:ext cx="337251" cy="409365"/>
            </a:xfrm>
            <a:custGeom>
              <a:avLst/>
              <a:gdLst/>
              <a:ahLst/>
              <a:cxnLst/>
              <a:rect l="0" t="0" r="0" b="0"/>
              <a:pathLst>
                <a:path w="337251" h="409365">
                  <a:moveTo>
                    <a:pt x="31924" y="16785"/>
                  </a:moveTo>
                  <a:lnTo>
                    <a:pt x="12796" y="69490"/>
                  </a:lnTo>
                  <a:lnTo>
                    <a:pt x="0" y="88293"/>
                  </a:lnTo>
                  <a:lnTo>
                    <a:pt x="1283" y="87854"/>
                  </a:lnTo>
                  <a:lnTo>
                    <a:pt x="4477" y="85221"/>
                  </a:lnTo>
                  <a:lnTo>
                    <a:pt x="38026" y="27559"/>
                  </a:lnTo>
                  <a:lnTo>
                    <a:pt x="55693" y="11435"/>
                  </a:lnTo>
                  <a:lnTo>
                    <a:pt x="78363" y="2709"/>
                  </a:lnTo>
                  <a:lnTo>
                    <a:pt x="104036" y="0"/>
                  </a:lnTo>
                  <a:lnTo>
                    <a:pt x="131044" y="2696"/>
                  </a:lnTo>
                  <a:lnTo>
                    <a:pt x="152406" y="14033"/>
                  </a:lnTo>
                  <a:lnTo>
                    <a:pt x="169700" y="31939"/>
                  </a:lnTo>
                  <a:lnTo>
                    <a:pt x="191419" y="69498"/>
                  </a:lnTo>
                  <a:lnTo>
                    <a:pt x="205784" y="117152"/>
                  </a:lnTo>
                  <a:lnTo>
                    <a:pt x="216279" y="168316"/>
                  </a:lnTo>
                  <a:lnTo>
                    <a:pt x="218739" y="219350"/>
                  </a:lnTo>
                  <a:lnTo>
                    <a:pt x="209682" y="275990"/>
                  </a:lnTo>
                  <a:lnTo>
                    <a:pt x="184794" y="339348"/>
                  </a:lnTo>
                  <a:lnTo>
                    <a:pt x="151043" y="389719"/>
                  </a:lnTo>
                  <a:lnTo>
                    <a:pt x="124540" y="407004"/>
                  </a:lnTo>
                  <a:lnTo>
                    <a:pt x="101553" y="409364"/>
                  </a:lnTo>
                  <a:lnTo>
                    <a:pt x="88871" y="408356"/>
                  </a:lnTo>
                  <a:lnTo>
                    <a:pt x="80417" y="403004"/>
                  </a:lnTo>
                  <a:lnTo>
                    <a:pt x="74781" y="394757"/>
                  </a:lnTo>
                  <a:lnTo>
                    <a:pt x="71024" y="384580"/>
                  </a:lnTo>
                  <a:lnTo>
                    <a:pt x="71325" y="347900"/>
                  </a:lnTo>
                  <a:lnTo>
                    <a:pt x="79071" y="327334"/>
                  </a:lnTo>
                  <a:lnTo>
                    <a:pt x="91483" y="310394"/>
                  </a:lnTo>
                  <a:lnTo>
                    <a:pt x="118201" y="288874"/>
                  </a:lnTo>
                  <a:lnTo>
                    <a:pt x="138120" y="278873"/>
                  </a:lnTo>
                  <a:lnTo>
                    <a:pt x="158671" y="276768"/>
                  </a:lnTo>
                  <a:lnTo>
                    <a:pt x="200460" y="284949"/>
                  </a:lnTo>
                  <a:lnTo>
                    <a:pt x="261366" y="321030"/>
                  </a:lnTo>
                  <a:lnTo>
                    <a:pt x="320291" y="352678"/>
                  </a:lnTo>
                  <a:lnTo>
                    <a:pt x="337250" y="364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3518" y="663295"/>
              <a:ext cx="10472" cy="347441"/>
            </a:xfrm>
            <a:custGeom>
              <a:avLst/>
              <a:gdLst/>
              <a:ahLst/>
              <a:cxnLst/>
              <a:rect l="0" t="0" r="0" b="0"/>
              <a:pathLst>
                <a:path w="10472" h="347441">
                  <a:moveTo>
                    <a:pt x="10471" y="0"/>
                  </a:moveTo>
                  <a:lnTo>
                    <a:pt x="2138" y="60383"/>
                  </a:lnTo>
                  <a:lnTo>
                    <a:pt x="593" y="118107"/>
                  </a:lnTo>
                  <a:lnTo>
                    <a:pt x="135" y="179664"/>
                  </a:lnTo>
                  <a:lnTo>
                    <a:pt x="0" y="239237"/>
                  </a:lnTo>
                  <a:lnTo>
                    <a:pt x="3079" y="290814"/>
                  </a:lnTo>
                  <a:lnTo>
                    <a:pt x="1047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42445" y="102126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40072" y="658205"/>
              <a:ext cx="335364" cy="372125"/>
            </a:xfrm>
            <a:custGeom>
              <a:avLst/>
              <a:gdLst/>
              <a:ahLst/>
              <a:cxnLst/>
              <a:rect l="0" t="0" r="0" b="0"/>
              <a:pathLst>
                <a:path w="335364" h="372125">
                  <a:moveTo>
                    <a:pt x="234042" y="15618"/>
                  </a:moveTo>
                  <a:lnTo>
                    <a:pt x="185111" y="15618"/>
                  </a:lnTo>
                  <a:lnTo>
                    <a:pt x="125980" y="15618"/>
                  </a:lnTo>
                  <a:lnTo>
                    <a:pt x="66606" y="4166"/>
                  </a:lnTo>
                  <a:lnTo>
                    <a:pt x="44982" y="0"/>
                  </a:lnTo>
                  <a:lnTo>
                    <a:pt x="23673" y="2048"/>
                  </a:lnTo>
                  <a:lnTo>
                    <a:pt x="15417" y="7741"/>
                  </a:lnTo>
                  <a:lnTo>
                    <a:pt x="3124" y="26545"/>
                  </a:lnTo>
                  <a:lnTo>
                    <a:pt x="0" y="53620"/>
                  </a:lnTo>
                  <a:lnTo>
                    <a:pt x="4819" y="101747"/>
                  </a:lnTo>
                  <a:lnTo>
                    <a:pt x="16928" y="159233"/>
                  </a:lnTo>
                  <a:lnTo>
                    <a:pt x="21449" y="164004"/>
                  </a:lnTo>
                  <a:lnTo>
                    <a:pt x="26802" y="163675"/>
                  </a:lnTo>
                  <a:lnTo>
                    <a:pt x="88784" y="133685"/>
                  </a:lnTo>
                  <a:lnTo>
                    <a:pt x="143217" y="123428"/>
                  </a:lnTo>
                  <a:lnTo>
                    <a:pt x="185034" y="127241"/>
                  </a:lnTo>
                  <a:lnTo>
                    <a:pt x="227060" y="146958"/>
                  </a:lnTo>
                  <a:lnTo>
                    <a:pt x="281945" y="190916"/>
                  </a:lnTo>
                  <a:lnTo>
                    <a:pt x="318108" y="240737"/>
                  </a:lnTo>
                  <a:lnTo>
                    <a:pt x="329896" y="266580"/>
                  </a:lnTo>
                  <a:lnTo>
                    <a:pt x="335363" y="306266"/>
                  </a:lnTo>
                  <a:lnTo>
                    <a:pt x="332495" y="329629"/>
                  </a:lnTo>
                  <a:lnTo>
                    <a:pt x="321083" y="348591"/>
                  </a:lnTo>
                  <a:lnTo>
                    <a:pt x="313126" y="356923"/>
                  </a:lnTo>
                  <a:lnTo>
                    <a:pt x="291807" y="366181"/>
                  </a:lnTo>
                  <a:lnTo>
                    <a:pt x="234404" y="372124"/>
                  </a:lnTo>
                  <a:lnTo>
                    <a:pt x="195154" y="367565"/>
                  </a:lnTo>
                  <a:lnTo>
                    <a:pt x="143215" y="348308"/>
                  </a:lnTo>
                  <a:lnTo>
                    <a:pt x="97171" y="331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12526" y="673823"/>
              <a:ext cx="9070" cy="210571"/>
            </a:xfrm>
            <a:custGeom>
              <a:avLst/>
              <a:gdLst/>
              <a:ahLst/>
              <a:cxnLst/>
              <a:rect l="0" t="0" r="0" b="0"/>
              <a:pathLst>
                <a:path w="9070" h="210571">
                  <a:moveTo>
                    <a:pt x="9069" y="0"/>
                  </a:moveTo>
                  <a:lnTo>
                    <a:pt x="5950" y="54145"/>
                  </a:lnTo>
                  <a:lnTo>
                    <a:pt x="4" y="109092"/>
                  </a:lnTo>
                  <a:lnTo>
                    <a:pt x="0" y="163836"/>
                  </a:lnTo>
                  <a:lnTo>
                    <a:pt x="906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05782" y="779108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93542" y="7236"/>
                  </a:lnTo>
                  <a:lnTo>
                    <a:pt x="137320" y="12998"/>
                  </a:lnTo>
                  <a:lnTo>
                    <a:pt x="75218" y="19465"/>
                  </a:lnTo>
                  <a:lnTo>
                    <a:pt x="13140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84850" y="604514"/>
              <a:ext cx="297756" cy="413998"/>
            </a:xfrm>
            <a:custGeom>
              <a:avLst/>
              <a:gdLst/>
              <a:ahLst/>
              <a:cxnLst/>
              <a:rect l="0" t="0" r="0" b="0"/>
              <a:pathLst>
                <a:path w="297756" h="413998">
                  <a:moveTo>
                    <a:pt x="0" y="16667"/>
                  </a:moveTo>
                  <a:lnTo>
                    <a:pt x="11178" y="5488"/>
                  </a:lnTo>
                  <a:lnTo>
                    <a:pt x="32264" y="0"/>
                  </a:lnTo>
                  <a:lnTo>
                    <a:pt x="73900" y="30"/>
                  </a:lnTo>
                  <a:lnTo>
                    <a:pt x="129891" y="10521"/>
                  </a:lnTo>
                  <a:lnTo>
                    <a:pt x="151706" y="23294"/>
                  </a:lnTo>
                  <a:lnTo>
                    <a:pt x="168030" y="40669"/>
                  </a:lnTo>
                  <a:lnTo>
                    <a:pt x="179185" y="60090"/>
                  </a:lnTo>
                  <a:lnTo>
                    <a:pt x="181803" y="86659"/>
                  </a:lnTo>
                  <a:lnTo>
                    <a:pt x="177898" y="115625"/>
                  </a:lnTo>
                  <a:lnTo>
                    <a:pt x="162544" y="150493"/>
                  </a:lnTo>
                  <a:lnTo>
                    <a:pt x="149841" y="168172"/>
                  </a:lnTo>
                  <a:lnTo>
                    <a:pt x="133276" y="180709"/>
                  </a:lnTo>
                  <a:lnTo>
                    <a:pt x="123946" y="185690"/>
                  </a:lnTo>
                  <a:lnTo>
                    <a:pt x="122405" y="187840"/>
                  </a:lnTo>
                  <a:lnTo>
                    <a:pt x="179884" y="196837"/>
                  </a:lnTo>
                  <a:lnTo>
                    <a:pt x="199271" y="204367"/>
                  </a:lnTo>
                  <a:lnTo>
                    <a:pt x="249261" y="240531"/>
                  </a:lnTo>
                  <a:lnTo>
                    <a:pt x="277666" y="275759"/>
                  </a:lnTo>
                  <a:lnTo>
                    <a:pt x="295311" y="310244"/>
                  </a:lnTo>
                  <a:lnTo>
                    <a:pt x="297755" y="331979"/>
                  </a:lnTo>
                  <a:lnTo>
                    <a:pt x="293773" y="352168"/>
                  </a:lnTo>
                  <a:lnTo>
                    <a:pt x="284204" y="368939"/>
                  </a:lnTo>
                  <a:lnTo>
                    <a:pt x="260073" y="391535"/>
                  </a:lnTo>
                  <a:lnTo>
                    <a:pt x="219518" y="407459"/>
                  </a:lnTo>
                  <a:lnTo>
                    <a:pt x="170457" y="413997"/>
                  </a:lnTo>
                  <a:lnTo>
                    <a:pt x="112222" y="407801"/>
                  </a:lnTo>
                  <a:lnTo>
                    <a:pt x="73699" y="395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16518" y="92650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66586" y="547481"/>
              <a:ext cx="187104" cy="360711"/>
            </a:xfrm>
            <a:custGeom>
              <a:avLst/>
              <a:gdLst/>
              <a:ahLst/>
              <a:cxnLst/>
              <a:rect l="0" t="0" r="0" b="0"/>
              <a:pathLst>
                <a:path w="187104" h="360711">
                  <a:moveTo>
                    <a:pt x="123673" y="0"/>
                  </a:moveTo>
                  <a:lnTo>
                    <a:pt x="72137" y="61111"/>
                  </a:lnTo>
                  <a:lnTo>
                    <a:pt x="47534" y="115543"/>
                  </a:lnTo>
                  <a:lnTo>
                    <a:pt x="24232" y="174685"/>
                  </a:lnTo>
                  <a:lnTo>
                    <a:pt x="6341" y="225414"/>
                  </a:lnTo>
                  <a:lnTo>
                    <a:pt x="0" y="276320"/>
                  </a:lnTo>
                  <a:lnTo>
                    <a:pt x="461" y="319219"/>
                  </a:lnTo>
                  <a:lnTo>
                    <a:pt x="8860" y="339187"/>
                  </a:lnTo>
                  <a:lnTo>
                    <a:pt x="23512" y="352741"/>
                  </a:lnTo>
                  <a:lnTo>
                    <a:pt x="32332" y="357993"/>
                  </a:lnTo>
                  <a:lnTo>
                    <a:pt x="51492" y="360710"/>
                  </a:lnTo>
                  <a:lnTo>
                    <a:pt x="61514" y="359796"/>
                  </a:lnTo>
                  <a:lnTo>
                    <a:pt x="124731" y="326971"/>
                  </a:lnTo>
                  <a:lnTo>
                    <a:pt x="168855" y="298424"/>
                  </a:lnTo>
                  <a:lnTo>
                    <a:pt x="187103" y="271696"/>
                  </a:lnTo>
                  <a:lnTo>
                    <a:pt x="187017" y="264189"/>
                  </a:lnTo>
                  <a:lnTo>
                    <a:pt x="183450" y="258014"/>
                  </a:lnTo>
                  <a:lnTo>
                    <a:pt x="177562" y="252728"/>
                  </a:lnTo>
                  <a:lnTo>
                    <a:pt x="155422" y="246855"/>
                  </a:lnTo>
                  <a:lnTo>
                    <a:pt x="113193" y="246668"/>
                  </a:lnTo>
                  <a:lnTo>
                    <a:pt x="62591" y="257085"/>
                  </a:lnTo>
                  <a:lnTo>
                    <a:pt x="49732" y="263609"/>
                  </a:lnTo>
                  <a:lnTo>
                    <a:pt x="3944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95502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60943" y="642238"/>
              <a:ext cx="8384" cy="168457"/>
            </a:xfrm>
            <a:custGeom>
              <a:avLst/>
              <a:gdLst/>
              <a:ahLst/>
              <a:cxnLst/>
              <a:rect l="0" t="0" r="0" b="0"/>
              <a:pathLst>
                <a:path w="8384" h="168457">
                  <a:moveTo>
                    <a:pt x="8383" y="0"/>
                  </a:moveTo>
                  <a:lnTo>
                    <a:pt x="2794" y="58617"/>
                  </a:lnTo>
                  <a:lnTo>
                    <a:pt x="0" y="112791"/>
                  </a:lnTo>
                  <a:lnTo>
                    <a:pt x="838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2984" y="720400"/>
              <a:ext cx="242156" cy="27124"/>
            </a:xfrm>
            <a:custGeom>
              <a:avLst/>
              <a:gdLst/>
              <a:ahLst/>
              <a:cxnLst/>
              <a:rect l="0" t="0" r="0" b="0"/>
              <a:pathLst>
                <a:path w="242156" h="27124">
                  <a:moveTo>
                    <a:pt x="242155" y="6066"/>
                  </a:moveTo>
                  <a:lnTo>
                    <a:pt x="208533" y="0"/>
                  </a:lnTo>
                  <a:lnTo>
                    <a:pt x="156832" y="7641"/>
                  </a:lnTo>
                  <a:lnTo>
                    <a:pt x="95970" y="20415"/>
                  </a:lnTo>
                  <a:lnTo>
                    <a:pt x="39354" y="2513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37865" y="494839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52642" y="0"/>
                  </a:moveTo>
                  <a:lnTo>
                    <a:pt x="41189" y="57264"/>
                  </a:lnTo>
                  <a:lnTo>
                    <a:pt x="31311" y="109774"/>
                  </a:lnTo>
                  <a:lnTo>
                    <a:pt x="24095" y="166666"/>
                  </a:lnTo>
                  <a:lnTo>
                    <a:pt x="18837" y="217449"/>
                  </a:lnTo>
                  <a:lnTo>
                    <a:pt x="12990" y="265250"/>
                  </a:lnTo>
                  <a:lnTo>
                    <a:pt x="8138" y="316459"/>
                  </a:lnTo>
                  <a:lnTo>
                    <a:pt x="2411" y="35931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91085" y="536953"/>
              <a:ext cx="246781" cy="266120"/>
            </a:xfrm>
            <a:custGeom>
              <a:avLst/>
              <a:gdLst/>
              <a:ahLst/>
              <a:cxnLst/>
              <a:rect l="0" t="0" r="0" b="0"/>
              <a:pathLst>
                <a:path w="246781" h="266120">
                  <a:moveTo>
                    <a:pt x="246780" y="147399"/>
                  </a:moveTo>
                  <a:lnTo>
                    <a:pt x="192905" y="172593"/>
                  </a:lnTo>
                  <a:lnTo>
                    <a:pt x="154899" y="192063"/>
                  </a:lnTo>
                  <a:lnTo>
                    <a:pt x="101666" y="224944"/>
                  </a:lnTo>
                  <a:lnTo>
                    <a:pt x="47040" y="254158"/>
                  </a:lnTo>
                  <a:lnTo>
                    <a:pt x="15242" y="266119"/>
                  </a:lnTo>
                  <a:lnTo>
                    <a:pt x="8194" y="263980"/>
                  </a:lnTo>
                  <a:lnTo>
                    <a:pt x="3494" y="257875"/>
                  </a:lnTo>
                  <a:lnTo>
                    <a:pt x="361" y="249126"/>
                  </a:lnTo>
                  <a:lnTo>
                    <a:pt x="0" y="230045"/>
                  </a:lnTo>
                  <a:lnTo>
                    <a:pt x="9493" y="196453"/>
                  </a:lnTo>
                  <a:lnTo>
                    <a:pt x="27124" y="163103"/>
                  </a:lnTo>
                  <a:lnTo>
                    <a:pt x="67032" y="107873"/>
                  </a:lnTo>
                  <a:lnTo>
                    <a:pt x="102516" y="47394"/>
                  </a:lnTo>
                  <a:lnTo>
                    <a:pt x="1204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48517" y="631709"/>
              <a:ext cx="21059" cy="200043"/>
            </a:xfrm>
            <a:custGeom>
              <a:avLst/>
              <a:gdLst/>
              <a:ahLst/>
              <a:cxnLst/>
              <a:rect l="0" t="0" r="0" b="0"/>
              <a:pathLst>
                <a:path w="21059" h="200043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8406" y="165670"/>
                  </a:lnTo>
                  <a:lnTo>
                    <a:pt x="2105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74818" y="72646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5589"/>
                  </a:lnTo>
                  <a:lnTo>
                    <a:pt x="1956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47370" y="610652"/>
              <a:ext cx="247303" cy="271244"/>
            </a:xfrm>
            <a:custGeom>
              <a:avLst/>
              <a:gdLst/>
              <a:ahLst/>
              <a:cxnLst/>
              <a:rect l="0" t="0" r="0" b="0"/>
              <a:pathLst>
                <a:path w="247303" h="271244">
                  <a:moveTo>
                    <a:pt x="132816" y="0"/>
                  </a:moveTo>
                  <a:lnTo>
                    <a:pt x="88853" y="20244"/>
                  </a:lnTo>
                  <a:lnTo>
                    <a:pt x="58569" y="39404"/>
                  </a:lnTo>
                  <a:lnTo>
                    <a:pt x="32958" y="71077"/>
                  </a:lnTo>
                  <a:lnTo>
                    <a:pt x="5683" y="123701"/>
                  </a:lnTo>
                  <a:lnTo>
                    <a:pt x="0" y="165204"/>
                  </a:lnTo>
                  <a:lnTo>
                    <a:pt x="6376" y="205967"/>
                  </a:lnTo>
                  <a:lnTo>
                    <a:pt x="16569" y="229581"/>
                  </a:lnTo>
                  <a:lnTo>
                    <a:pt x="32018" y="245536"/>
                  </a:lnTo>
                  <a:lnTo>
                    <a:pt x="70531" y="265310"/>
                  </a:lnTo>
                  <a:lnTo>
                    <a:pt x="107082" y="271243"/>
                  </a:lnTo>
                  <a:lnTo>
                    <a:pt x="166905" y="261960"/>
                  </a:lnTo>
                  <a:lnTo>
                    <a:pt x="180109" y="258868"/>
                  </a:lnTo>
                  <a:lnTo>
                    <a:pt x="201018" y="246074"/>
                  </a:lnTo>
                  <a:lnTo>
                    <a:pt x="233505" y="209265"/>
                  </a:lnTo>
                  <a:lnTo>
                    <a:pt x="241908" y="185813"/>
                  </a:lnTo>
                  <a:lnTo>
                    <a:pt x="247302" y="132631"/>
                  </a:lnTo>
                  <a:lnTo>
                    <a:pt x="241800" y="108080"/>
                  </a:lnTo>
                  <a:lnTo>
                    <a:pt x="230386" y="86640"/>
                  </a:lnTo>
                  <a:lnTo>
                    <a:pt x="213615" y="69313"/>
                  </a:lnTo>
                  <a:lnTo>
                    <a:pt x="191343" y="60052"/>
                  </a:lnTo>
                  <a:lnTo>
                    <a:pt x="153873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22341" y="8738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69740" y="550069"/>
              <a:ext cx="347441" cy="288583"/>
            </a:xfrm>
            <a:custGeom>
              <a:avLst/>
              <a:gdLst/>
              <a:ahLst/>
              <a:cxnLst/>
              <a:rect l="0" t="0" r="0" b="0"/>
              <a:pathLst>
                <a:path w="347441" h="288583">
                  <a:moveTo>
                    <a:pt x="0" y="50055"/>
                  </a:moveTo>
                  <a:lnTo>
                    <a:pt x="29309" y="20746"/>
                  </a:lnTo>
                  <a:lnTo>
                    <a:pt x="60677" y="6146"/>
                  </a:lnTo>
                  <a:lnTo>
                    <a:pt x="99607" y="0"/>
                  </a:lnTo>
                  <a:lnTo>
                    <a:pt x="140777" y="3768"/>
                  </a:lnTo>
                  <a:lnTo>
                    <a:pt x="188205" y="23928"/>
                  </a:lnTo>
                  <a:lnTo>
                    <a:pt x="236394" y="57330"/>
                  </a:lnTo>
                  <a:lnTo>
                    <a:pt x="253446" y="83796"/>
                  </a:lnTo>
                  <a:lnTo>
                    <a:pt x="268519" y="139821"/>
                  </a:lnTo>
                  <a:lnTo>
                    <a:pt x="269854" y="184147"/>
                  </a:lnTo>
                  <a:lnTo>
                    <a:pt x="255302" y="231466"/>
                  </a:lnTo>
                  <a:lnTo>
                    <a:pt x="238641" y="257024"/>
                  </a:lnTo>
                  <a:lnTo>
                    <a:pt x="216416" y="273842"/>
                  </a:lnTo>
                  <a:lnTo>
                    <a:pt x="190941" y="284047"/>
                  </a:lnTo>
                  <a:lnTo>
                    <a:pt x="164022" y="288582"/>
                  </a:lnTo>
                  <a:lnTo>
                    <a:pt x="139578" y="284359"/>
                  </a:lnTo>
                  <a:lnTo>
                    <a:pt x="128148" y="279957"/>
                  </a:lnTo>
                  <a:lnTo>
                    <a:pt x="121697" y="273513"/>
                  </a:lnTo>
                  <a:lnTo>
                    <a:pt x="118566" y="265707"/>
                  </a:lnTo>
                  <a:lnTo>
                    <a:pt x="117649" y="256994"/>
                  </a:lnTo>
                  <a:lnTo>
                    <a:pt x="122868" y="241074"/>
                  </a:lnTo>
                  <a:lnTo>
                    <a:pt x="127535" y="233553"/>
                  </a:lnTo>
                  <a:lnTo>
                    <a:pt x="145200" y="222077"/>
                  </a:lnTo>
                  <a:lnTo>
                    <a:pt x="168648" y="214246"/>
                  </a:lnTo>
                  <a:lnTo>
                    <a:pt x="228069" y="209220"/>
                  </a:lnTo>
                  <a:lnTo>
                    <a:pt x="289935" y="213816"/>
                  </a:lnTo>
                  <a:lnTo>
                    <a:pt x="347440" y="229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958507" y="1505575"/>
            <a:ext cx="1947773" cy="2116229"/>
            <a:chOff x="2958507" y="1505575"/>
            <a:chExt cx="1947773" cy="2116229"/>
          </a:xfrm>
        </p:grpSpPr>
        <p:sp>
          <p:nvSpPr>
            <p:cNvPr id="22" name="Freeform 21"/>
            <p:cNvSpPr/>
            <p:nvPr/>
          </p:nvSpPr>
          <p:spPr>
            <a:xfrm>
              <a:off x="3406806" y="1505575"/>
              <a:ext cx="299226" cy="406047"/>
            </a:xfrm>
            <a:custGeom>
              <a:avLst/>
              <a:gdLst/>
              <a:ahLst/>
              <a:cxnLst/>
              <a:rect l="0" t="0" r="0" b="0"/>
              <a:pathLst>
                <a:path w="299226" h="406047">
                  <a:moveTo>
                    <a:pt x="46541" y="0"/>
                  </a:moveTo>
                  <a:lnTo>
                    <a:pt x="21347" y="62280"/>
                  </a:lnTo>
                  <a:lnTo>
                    <a:pt x="1297" y="124607"/>
                  </a:lnTo>
                  <a:lnTo>
                    <a:pt x="0" y="127525"/>
                  </a:lnTo>
                  <a:lnTo>
                    <a:pt x="9202" y="92370"/>
                  </a:lnTo>
                  <a:lnTo>
                    <a:pt x="24429" y="56875"/>
                  </a:lnTo>
                  <a:lnTo>
                    <a:pt x="49348" y="27900"/>
                  </a:lnTo>
                  <a:lnTo>
                    <a:pt x="78958" y="10086"/>
                  </a:lnTo>
                  <a:lnTo>
                    <a:pt x="105792" y="7602"/>
                  </a:lnTo>
                  <a:lnTo>
                    <a:pt x="121137" y="8577"/>
                  </a:lnTo>
                  <a:lnTo>
                    <a:pt x="144426" y="19020"/>
                  </a:lnTo>
                  <a:lnTo>
                    <a:pt x="178440" y="54320"/>
                  </a:lnTo>
                  <a:lnTo>
                    <a:pt x="200526" y="95903"/>
                  </a:lnTo>
                  <a:lnTo>
                    <a:pt x="210709" y="150858"/>
                  </a:lnTo>
                  <a:lnTo>
                    <a:pt x="219316" y="200416"/>
                  </a:lnTo>
                  <a:lnTo>
                    <a:pt x="218096" y="244736"/>
                  </a:lnTo>
                  <a:lnTo>
                    <a:pt x="204737" y="293093"/>
                  </a:lnTo>
                  <a:lnTo>
                    <a:pt x="179261" y="351089"/>
                  </a:lnTo>
                  <a:lnTo>
                    <a:pt x="157485" y="379457"/>
                  </a:lnTo>
                  <a:lnTo>
                    <a:pt x="139133" y="395205"/>
                  </a:lnTo>
                  <a:lnTo>
                    <a:pt x="116159" y="403764"/>
                  </a:lnTo>
                  <a:lnTo>
                    <a:pt x="103481" y="406046"/>
                  </a:lnTo>
                  <a:lnTo>
                    <a:pt x="83156" y="402343"/>
                  </a:lnTo>
                  <a:lnTo>
                    <a:pt x="74460" y="398080"/>
                  </a:lnTo>
                  <a:lnTo>
                    <a:pt x="68663" y="390559"/>
                  </a:lnTo>
                  <a:lnTo>
                    <a:pt x="62222" y="369724"/>
                  </a:lnTo>
                  <a:lnTo>
                    <a:pt x="65599" y="347985"/>
                  </a:lnTo>
                  <a:lnTo>
                    <a:pt x="69774" y="337275"/>
                  </a:lnTo>
                  <a:lnTo>
                    <a:pt x="78408" y="330135"/>
                  </a:lnTo>
                  <a:lnTo>
                    <a:pt x="103597" y="322201"/>
                  </a:lnTo>
                  <a:lnTo>
                    <a:pt x="145075" y="323324"/>
                  </a:lnTo>
                  <a:lnTo>
                    <a:pt x="201012" y="335354"/>
                  </a:lnTo>
                  <a:lnTo>
                    <a:pt x="257121" y="359048"/>
                  </a:lnTo>
                  <a:lnTo>
                    <a:pt x="29922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00787" y="158980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9" y="159504"/>
                  </a:lnTo>
                  <a:lnTo>
                    <a:pt x="5627" y="210387"/>
                  </a:lnTo>
                  <a:lnTo>
                    <a:pt x="2325" y="26716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9243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18008" y="1613055"/>
              <a:ext cx="274595" cy="336453"/>
            </a:xfrm>
            <a:custGeom>
              <a:avLst/>
              <a:gdLst/>
              <a:ahLst/>
              <a:cxnLst/>
              <a:rect l="0" t="0" r="0" b="0"/>
              <a:pathLst>
                <a:path w="274595" h="336453">
                  <a:moveTo>
                    <a:pt x="182903" y="8333"/>
                  </a:moveTo>
                  <a:lnTo>
                    <a:pt x="145426" y="0"/>
                  </a:lnTo>
                  <a:lnTo>
                    <a:pt x="110578" y="1575"/>
                  </a:lnTo>
                  <a:lnTo>
                    <a:pt x="48337" y="8613"/>
                  </a:lnTo>
                  <a:lnTo>
                    <a:pt x="20931" y="13527"/>
                  </a:lnTo>
                  <a:lnTo>
                    <a:pt x="11751" y="19985"/>
                  </a:lnTo>
                  <a:lnTo>
                    <a:pt x="5631" y="28969"/>
                  </a:lnTo>
                  <a:lnTo>
                    <a:pt x="0" y="50260"/>
                  </a:lnTo>
                  <a:lnTo>
                    <a:pt x="5918" y="92524"/>
                  </a:lnTo>
                  <a:lnTo>
                    <a:pt x="8761" y="103065"/>
                  </a:lnTo>
                  <a:lnTo>
                    <a:pt x="15336" y="110092"/>
                  </a:lnTo>
                  <a:lnTo>
                    <a:pt x="35119" y="117900"/>
                  </a:lnTo>
                  <a:lnTo>
                    <a:pt x="56390" y="118251"/>
                  </a:lnTo>
                  <a:lnTo>
                    <a:pt x="110351" y="106993"/>
                  </a:lnTo>
                  <a:lnTo>
                    <a:pt x="148019" y="105416"/>
                  </a:lnTo>
                  <a:lnTo>
                    <a:pt x="170908" y="109193"/>
                  </a:lnTo>
                  <a:lnTo>
                    <a:pt x="189661" y="117890"/>
                  </a:lnTo>
                  <a:lnTo>
                    <a:pt x="243548" y="159227"/>
                  </a:lnTo>
                  <a:lnTo>
                    <a:pt x="263264" y="188353"/>
                  </a:lnTo>
                  <a:lnTo>
                    <a:pt x="271262" y="210005"/>
                  </a:lnTo>
                  <a:lnTo>
                    <a:pt x="274594" y="247332"/>
                  </a:lnTo>
                  <a:lnTo>
                    <a:pt x="267523" y="282309"/>
                  </a:lnTo>
                  <a:lnTo>
                    <a:pt x="257167" y="308305"/>
                  </a:lnTo>
                  <a:lnTo>
                    <a:pt x="238526" y="326097"/>
                  </a:lnTo>
                  <a:lnTo>
                    <a:pt x="227004" y="332480"/>
                  </a:lnTo>
                  <a:lnTo>
                    <a:pt x="201724" y="336452"/>
                  </a:lnTo>
                  <a:lnTo>
                    <a:pt x="147367" y="329470"/>
                  </a:lnTo>
                  <a:lnTo>
                    <a:pt x="95252" y="313431"/>
                  </a:lnTo>
                  <a:lnTo>
                    <a:pt x="77618" y="303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90910" y="2084642"/>
              <a:ext cx="238053" cy="357970"/>
            </a:xfrm>
            <a:custGeom>
              <a:avLst/>
              <a:gdLst/>
              <a:ahLst/>
              <a:cxnLst/>
              <a:rect l="0" t="0" r="0" b="0"/>
              <a:pathLst>
                <a:path w="238053" h="357970">
                  <a:moveTo>
                    <a:pt x="83577" y="0"/>
                  </a:moveTo>
                  <a:lnTo>
                    <a:pt x="34079" y="58563"/>
                  </a:lnTo>
                  <a:lnTo>
                    <a:pt x="7689" y="80393"/>
                  </a:lnTo>
                  <a:lnTo>
                    <a:pt x="2570" y="81671"/>
                  </a:lnTo>
                  <a:lnTo>
                    <a:pt x="326" y="79014"/>
                  </a:lnTo>
                  <a:lnTo>
                    <a:pt x="0" y="73733"/>
                  </a:lnTo>
                  <a:lnTo>
                    <a:pt x="10720" y="49533"/>
                  </a:lnTo>
                  <a:lnTo>
                    <a:pt x="25460" y="36443"/>
                  </a:lnTo>
                  <a:lnTo>
                    <a:pt x="63518" y="18507"/>
                  </a:lnTo>
                  <a:lnTo>
                    <a:pt x="87140" y="17194"/>
                  </a:lnTo>
                  <a:lnTo>
                    <a:pt x="110897" y="21680"/>
                  </a:lnTo>
                  <a:lnTo>
                    <a:pt x="129254" y="31473"/>
                  </a:lnTo>
                  <a:lnTo>
                    <a:pt x="135085" y="39699"/>
                  </a:lnTo>
                  <a:lnTo>
                    <a:pt x="141564" y="61318"/>
                  </a:lnTo>
                  <a:lnTo>
                    <a:pt x="139622" y="94207"/>
                  </a:lnTo>
                  <a:lnTo>
                    <a:pt x="126049" y="126179"/>
                  </a:lnTo>
                  <a:lnTo>
                    <a:pt x="110642" y="141088"/>
                  </a:lnTo>
                  <a:lnTo>
                    <a:pt x="101621" y="146701"/>
                  </a:lnTo>
                  <a:lnTo>
                    <a:pt x="99115" y="149273"/>
                  </a:lnTo>
                  <a:lnTo>
                    <a:pt x="100955" y="149818"/>
                  </a:lnTo>
                  <a:lnTo>
                    <a:pt x="134713" y="147877"/>
                  </a:lnTo>
                  <a:lnTo>
                    <a:pt x="172947" y="158719"/>
                  </a:lnTo>
                  <a:lnTo>
                    <a:pt x="208323" y="182339"/>
                  </a:lnTo>
                  <a:lnTo>
                    <a:pt x="229853" y="211564"/>
                  </a:lnTo>
                  <a:lnTo>
                    <a:pt x="238052" y="248039"/>
                  </a:lnTo>
                  <a:lnTo>
                    <a:pt x="234892" y="282893"/>
                  </a:lnTo>
                  <a:lnTo>
                    <a:pt x="223358" y="304715"/>
                  </a:lnTo>
                  <a:lnTo>
                    <a:pt x="197133" y="333611"/>
                  </a:lnTo>
                  <a:lnTo>
                    <a:pt x="187357" y="341731"/>
                  </a:lnTo>
                  <a:lnTo>
                    <a:pt x="164016" y="350752"/>
                  </a:lnTo>
                  <a:lnTo>
                    <a:pt x="101795" y="357019"/>
                  </a:lnTo>
                  <a:lnTo>
                    <a:pt x="8357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27171" y="2337326"/>
              <a:ext cx="10529" cy="52644"/>
            </a:xfrm>
            <a:custGeom>
              <a:avLst/>
              <a:gdLst/>
              <a:ahLst/>
              <a:cxnLst/>
              <a:rect l="0" t="0" r="0" b="0"/>
              <a:pathLst>
                <a:path w="10529" h="52644">
                  <a:moveTo>
                    <a:pt x="10528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77255" y="2105699"/>
              <a:ext cx="209286" cy="277426"/>
            </a:xfrm>
            <a:custGeom>
              <a:avLst/>
              <a:gdLst/>
              <a:ahLst/>
              <a:cxnLst/>
              <a:rect l="0" t="0" r="0" b="0"/>
              <a:pathLst>
                <a:path w="209286" h="277426">
                  <a:moveTo>
                    <a:pt x="123656" y="0"/>
                  </a:moveTo>
                  <a:lnTo>
                    <a:pt x="79694" y="34898"/>
                  </a:lnTo>
                  <a:lnTo>
                    <a:pt x="40110" y="92997"/>
                  </a:lnTo>
                  <a:lnTo>
                    <a:pt x="12829" y="147167"/>
                  </a:lnTo>
                  <a:lnTo>
                    <a:pt x="2431" y="180086"/>
                  </a:lnTo>
                  <a:lnTo>
                    <a:pt x="0" y="217785"/>
                  </a:lnTo>
                  <a:lnTo>
                    <a:pt x="3578" y="240683"/>
                  </a:lnTo>
                  <a:lnTo>
                    <a:pt x="8509" y="249363"/>
                  </a:lnTo>
                  <a:lnTo>
                    <a:pt x="23347" y="262126"/>
                  </a:lnTo>
                  <a:lnTo>
                    <a:pt x="51431" y="275889"/>
                  </a:lnTo>
                  <a:lnTo>
                    <a:pt x="74789" y="277425"/>
                  </a:lnTo>
                  <a:lnTo>
                    <a:pt x="122322" y="268880"/>
                  </a:lnTo>
                  <a:lnTo>
                    <a:pt x="171573" y="247521"/>
                  </a:lnTo>
                  <a:lnTo>
                    <a:pt x="190186" y="234402"/>
                  </a:lnTo>
                  <a:lnTo>
                    <a:pt x="203138" y="217652"/>
                  </a:lnTo>
                  <a:lnTo>
                    <a:pt x="208230" y="208273"/>
                  </a:lnTo>
                  <a:lnTo>
                    <a:pt x="209285" y="199680"/>
                  </a:lnTo>
                  <a:lnTo>
                    <a:pt x="204217" y="183893"/>
                  </a:lnTo>
                  <a:lnTo>
                    <a:pt x="197251" y="178747"/>
                  </a:lnTo>
                  <a:lnTo>
                    <a:pt x="177032" y="173030"/>
                  </a:lnTo>
                  <a:lnTo>
                    <a:pt x="152449" y="176728"/>
                  </a:lnTo>
                  <a:lnTo>
                    <a:pt x="118540" y="191964"/>
                  </a:lnTo>
                  <a:lnTo>
                    <a:pt x="604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02292" y="2611067"/>
              <a:ext cx="9066" cy="294799"/>
            </a:xfrm>
            <a:custGeom>
              <a:avLst/>
              <a:gdLst/>
              <a:ahLst/>
              <a:cxnLst/>
              <a:rect l="0" t="0" r="0" b="0"/>
              <a:pathLst>
                <a:path w="9066" h="294799">
                  <a:moveTo>
                    <a:pt x="9065" y="0"/>
                  </a:moveTo>
                  <a:lnTo>
                    <a:pt x="5946" y="54144"/>
                  </a:lnTo>
                  <a:lnTo>
                    <a:pt x="0" y="114680"/>
                  </a:lnTo>
                  <a:lnTo>
                    <a:pt x="4559" y="165651"/>
                  </a:lnTo>
                  <a:lnTo>
                    <a:pt x="2141" y="217797"/>
                  </a:lnTo>
                  <a:lnTo>
                    <a:pt x="7345" y="276209"/>
                  </a:lnTo>
                  <a:lnTo>
                    <a:pt x="906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03231" y="2590010"/>
              <a:ext cx="197599" cy="214618"/>
            </a:xfrm>
            <a:custGeom>
              <a:avLst/>
              <a:gdLst/>
              <a:ahLst/>
              <a:cxnLst/>
              <a:rect l="0" t="0" r="0" b="0"/>
              <a:pathLst>
                <a:path w="197599" h="214618">
                  <a:moveTo>
                    <a:pt x="197598" y="147399"/>
                  </a:moveTo>
                  <a:lnTo>
                    <a:pt x="173551" y="156974"/>
                  </a:lnTo>
                  <a:lnTo>
                    <a:pt x="112476" y="197277"/>
                  </a:lnTo>
                  <a:lnTo>
                    <a:pt x="71079" y="213533"/>
                  </a:lnTo>
                  <a:lnTo>
                    <a:pt x="50120" y="214617"/>
                  </a:lnTo>
                  <a:lnTo>
                    <a:pt x="39618" y="213268"/>
                  </a:lnTo>
                  <a:lnTo>
                    <a:pt x="31446" y="208859"/>
                  </a:lnTo>
                  <a:lnTo>
                    <a:pt x="19248" y="194602"/>
                  </a:lnTo>
                  <a:lnTo>
                    <a:pt x="5803" y="166844"/>
                  </a:lnTo>
                  <a:lnTo>
                    <a:pt x="0" y="125214"/>
                  </a:lnTo>
                  <a:lnTo>
                    <a:pt x="6444" y="68321"/>
                  </a:lnTo>
                  <a:lnTo>
                    <a:pt x="15863" y="25194"/>
                  </a:lnTo>
                  <a:lnTo>
                    <a:pt x="186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37699" y="28426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57900" y="2653181"/>
              <a:ext cx="254645" cy="287283"/>
            </a:xfrm>
            <a:custGeom>
              <a:avLst/>
              <a:gdLst/>
              <a:ahLst/>
              <a:cxnLst/>
              <a:rect l="0" t="0" r="0" b="0"/>
              <a:pathLst>
                <a:path w="254645" h="287283">
                  <a:moveTo>
                    <a:pt x="185126" y="0"/>
                  </a:moveTo>
                  <a:lnTo>
                    <a:pt x="122845" y="17958"/>
                  </a:lnTo>
                  <a:lnTo>
                    <a:pt x="71914" y="34786"/>
                  </a:lnTo>
                  <a:lnTo>
                    <a:pt x="33301" y="60294"/>
                  </a:lnTo>
                  <a:lnTo>
                    <a:pt x="10419" y="86495"/>
                  </a:lnTo>
                  <a:lnTo>
                    <a:pt x="2193" y="109412"/>
                  </a:lnTo>
                  <a:lnTo>
                    <a:pt x="0" y="122074"/>
                  </a:lnTo>
                  <a:lnTo>
                    <a:pt x="3801" y="148622"/>
                  </a:lnTo>
                  <a:lnTo>
                    <a:pt x="25306" y="203793"/>
                  </a:lnTo>
                  <a:lnTo>
                    <a:pt x="45225" y="240147"/>
                  </a:lnTo>
                  <a:lnTo>
                    <a:pt x="77123" y="267557"/>
                  </a:lnTo>
                  <a:lnTo>
                    <a:pt x="110621" y="284907"/>
                  </a:lnTo>
                  <a:lnTo>
                    <a:pt x="135245" y="287282"/>
                  </a:lnTo>
                  <a:lnTo>
                    <a:pt x="160617" y="283269"/>
                  </a:lnTo>
                  <a:lnTo>
                    <a:pt x="183592" y="273686"/>
                  </a:lnTo>
                  <a:lnTo>
                    <a:pt x="202381" y="255389"/>
                  </a:lnTo>
                  <a:lnTo>
                    <a:pt x="239607" y="205294"/>
                  </a:lnTo>
                  <a:lnTo>
                    <a:pt x="252611" y="161303"/>
                  </a:lnTo>
                  <a:lnTo>
                    <a:pt x="254644" y="112394"/>
                  </a:lnTo>
                  <a:lnTo>
                    <a:pt x="238675" y="59593"/>
                  </a:lnTo>
                  <a:lnTo>
                    <a:pt x="22724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40665" y="3095378"/>
              <a:ext cx="201176" cy="286484"/>
            </a:xfrm>
            <a:custGeom>
              <a:avLst/>
              <a:gdLst/>
              <a:ahLst/>
              <a:cxnLst/>
              <a:rect l="0" t="0" r="0" b="0"/>
              <a:pathLst>
                <a:path w="201176" h="286484">
                  <a:moveTo>
                    <a:pt x="154920" y="21057"/>
                  </a:moveTo>
                  <a:lnTo>
                    <a:pt x="138153" y="15468"/>
                  </a:lnTo>
                  <a:lnTo>
                    <a:pt x="105369" y="17581"/>
                  </a:lnTo>
                  <a:lnTo>
                    <a:pt x="71608" y="31206"/>
                  </a:lnTo>
                  <a:lnTo>
                    <a:pt x="44967" y="55650"/>
                  </a:lnTo>
                  <a:lnTo>
                    <a:pt x="22256" y="90708"/>
                  </a:lnTo>
                  <a:lnTo>
                    <a:pt x="3196" y="151712"/>
                  </a:lnTo>
                  <a:lnTo>
                    <a:pt x="0" y="194560"/>
                  </a:lnTo>
                  <a:lnTo>
                    <a:pt x="7113" y="230003"/>
                  </a:lnTo>
                  <a:lnTo>
                    <a:pt x="17478" y="251962"/>
                  </a:lnTo>
                  <a:lnTo>
                    <a:pt x="33004" y="267181"/>
                  </a:lnTo>
                  <a:lnTo>
                    <a:pt x="64594" y="282326"/>
                  </a:lnTo>
                  <a:lnTo>
                    <a:pt x="77156" y="286483"/>
                  </a:lnTo>
                  <a:lnTo>
                    <a:pt x="100471" y="284863"/>
                  </a:lnTo>
                  <a:lnTo>
                    <a:pt x="122532" y="275175"/>
                  </a:lnTo>
                  <a:lnTo>
                    <a:pt x="153513" y="249989"/>
                  </a:lnTo>
                  <a:lnTo>
                    <a:pt x="176860" y="219130"/>
                  </a:lnTo>
                  <a:lnTo>
                    <a:pt x="195822" y="164254"/>
                  </a:lnTo>
                  <a:lnTo>
                    <a:pt x="201175" y="132664"/>
                  </a:lnTo>
                  <a:lnTo>
                    <a:pt x="196441" y="89741"/>
                  </a:lnTo>
                  <a:lnTo>
                    <a:pt x="180741" y="55446"/>
                  </a:lnTo>
                  <a:lnTo>
                    <a:pt x="133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53513" y="33270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58798" y="3144035"/>
              <a:ext cx="200042" cy="267653"/>
            </a:xfrm>
            <a:custGeom>
              <a:avLst/>
              <a:gdLst/>
              <a:ahLst/>
              <a:cxnLst/>
              <a:rect l="0" t="0" r="0" b="0"/>
              <a:pathLst>
                <a:path w="200042" h="267653">
                  <a:moveTo>
                    <a:pt x="0" y="46099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7" y="1161"/>
                  </a:lnTo>
                  <a:lnTo>
                    <a:pt x="74328" y="0"/>
                  </a:lnTo>
                  <a:lnTo>
                    <a:pt x="95035" y="4554"/>
                  </a:lnTo>
                  <a:lnTo>
                    <a:pt x="125255" y="20272"/>
                  </a:lnTo>
                  <a:lnTo>
                    <a:pt x="141846" y="33061"/>
                  </a:lnTo>
                  <a:lnTo>
                    <a:pt x="158751" y="59004"/>
                  </a:lnTo>
                  <a:lnTo>
                    <a:pt x="165580" y="94507"/>
                  </a:lnTo>
                  <a:lnTo>
                    <a:pt x="159482" y="147255"/>
                  </a:lnTo>
                  <a:lnTo>
                    <a:pt x="138043" y="209072"/>
                  </a:lnTo>
                  <a:lnTo>
                    <a:pt x="113041" y="238927"/>
                  </a:lnTo>
                  <a:lnTo>
                    <a:pt x="83406" y="262591"/>
                  </a:lnTo>
                  <a:lnTo>
                    <a:pt x="73152" y="266466"/>
                  </a:lnTo>
                  <a:lnTo>
                    <a:pt x="52399" y="267652"/>
                  </a:lnTo>
                  <a:lnTo>
                    <a:pt x="44291" y="263991"/>
                  </a:lnTo>
                  <a:lnTo>
                    <a:pt x="32163" y="250565"/>
                  </a:lnTo>
                  <a:lnTo>
                    <a:pt x="29631" y="242071"/>
                  </a:lnTo>
                  <a:lnTo>
                    <a:pt x="29937" y="223275"/>
                  </a:lnTo>
                  <a:lnTo>
                    <a:pt x="37091" y="206343"/>
                  </a:lnTo>
                  <a:lnTo>
                    <a:pt x="49240" y="191018"/>
                  </a:lnTo>
                  <a:lnTo>
                    <a:pt x="66338" y="176408"/>
                  </a:lnTo>
                  <a:lnTo>
                    <a:pt x="91874" y="168355"/>
                  </a:lnTo>
                  <a:lnTo>
                    <a:pt x="136016" y="166941"/>
                  </a:lnTo>
                  <a:lnTo>
                    <a:pt x="172492" y="170812"/>
                  </a:lnTo>
                  <a:lnTo>
                    <a:pt x="200041" y="172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50974" y="3558642"/>
              <a:ext cx="255306" cy="10519"/>
            </a:xfrm>
            <a:custGeom>
              <a:avLst/>
              <a:gdLst/>
              <a:ahLst/>
              <a:cxnLst/>
              <a:rect l="0" t="0" r="0" b="0"/>
              <a:pathLst>
                <a:path w="255306" h="10519">
                  <a:moveTo>
                    <a:pt x="255305" y="10518"/>
                  </a:moveTo>
                  <a:lnTo>
                    <a:pt x="227749" y="3283"/>
                  </a:lnTo>
                  <a:lnTo>
                    <a:pt x="165288" y="640"/>
                  </a:lnTo>
                  <a:lnTo>
                    <a:pt x="112430" y="183"/>
                  </a:lnTo>
                  <a:lnTo>
                    <a:pt x="52648" y="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16476" y="3569412"/>
              <a:ext cx="1100716" cy="52392"/>
            </a:xfrm>
            <a:custGeom>
              <a:avLst/>
              <a:gdLst/>
              <a:ahLst/>
              <a:cxnLst/>
              <a:rect l="0" t="0" r="0" b="0"/>
              <a:pathLst>
                <a:path w="1100716" h="52392">
                  <a:moveTo>
                    <a:pt x="1100715" y="0"/>
                  </a:moveTo>
                  <a:lnTo>
                    <a:pt x="1070727" y="833"/>
                  </a:lnTo>
                  <a:lnTo>
                    <a:pt x="1008375" y="8064"/>
                  </a:lnTo>
                  <a:lnTo>
                    <a:pt x="957394" y="9621"/>
                  </a:lnTo>
                  <a:lnTo>
                    <a:pt x="905244" y="13202"/>
                  </a:lnTo>
                  <a:lnTo>
                    <a:pt x="852747" y="18553"/>
                  </a:lnTo>
                  <a:lnTo>
                    <a:pt x="800148" y="20138"/>
                  </a:lnTo>
                  <a:lnTo>
                    <a:pt x="747518" y="20608"/>
                  </a:lnTo>
                  <a:lnTo>
                    <a:pt x="694880" y="20747"/>
                  </a:lnTo>
                  <a:lnTo>
                    <a:pt x="642238" y="23908"/>
                  </a:lnTo>
                  <a:lnTo>
                    <a:pt x="589596" y="29133"/>
                  </a:lnTo>
                  <a:lnTo>
                    <a:pt x="536954" y="30682"/>
                  </a:lnTo>
                  <a:lnTo>
                    <a:pt x="484311" y="31141"/>
                  </a:lnTo>
                  <a:lnTo>
                    <a:pt x="431669" y="34396"/>
                  </a:lnTo>
                  <a:lnTo>
                    <a:pt x="379026" y="39650"/>
                  </a:lnTo>
                  <a:lnTo>
                    <a:pt x="326384" y="41207"/>
                  </a:lnTo>
                  <a:lnTo>
                    <a:pt x="273741" y="41668"/>
                  </a:lnTo>
                  <a:lnTo>
                    <a:pt x="221099" y="44924"/>
                  </a:lnTo>
                  <a:lnTo>
                    <a:pt x="168456" y="50179"/>
                  </a:lnTo>
                  <a:lnTo>
                    <a:pt x="115814" y="51735"/>
                  </a:lnTo>
                  <a:lnTo>
                    <a:pt x="66291" y="52197"/>
                  </a:lnTo>
                  <a:lnTo>
                    <a:pt x="28221" y="52333"/>
                  </a:lnTo>
                  <a:lnTo>
                    <a:pt x="0" y="52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58838" y="3169077"/>
              <a:ext cx="10240" cy="221100"/>
            </a:xfrm>
            <a:custGeom>
              <a:avLst/>
              <a:gdLst/>
              <a:ahLst/>
              <a:cxnLst/>
              <a:rect l="0" t="0" r="0" b="0"/>
              <a:pathLst>
                <a:path w="10240" h="221100">
                  <a:moveTo>
                    <a:pt x="10239" y="0"/>
                  </a:moveTo>
                  <a:lnTo>
                    <a:pt x="1174" y="58617"/>
                  </a:lnTo>
                  <a:lnTo>
                    <a:pt x="0" y="120027"/>
                  </a:lnTo>
                  <a:lnTo>
                    <a:pt x="2888" y="175311"/>
                  </a:lnTo>
                  <a:lnTo>
                    <a:pt x="1023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58507" y="3305948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57239" y="0"/>
                  </a:lnTo>
                  <a:lnTo>
                    <a:pt x="201895" y="8405"/>
                  </a:lnTo>
                  <a:lnTo>
                    <a:pt x="151718" y="17958"/>
                  </a:lnTo>
                  <a:lnTo>
                    <a:pt x="94087" y="27028"/>
                  </a:lnTo>
                  <a:lnTo>
                    <a:pt x="30977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338997" y="1386445"/>
            <a:ext cx="491223" cy="2362342"/>
            <a:chOff x="3338997" y="1386445"/>
            <a:chExt cx="491223" cy="2362342"/>
          </a:xfrm>
        </p:grpSpPr>
        <p:sp>
          <p:nvSpPr>
            <p:cNvPr id="41" name="Freeform 40"/>
            <p:cNvSpPr/>
            <p:nvPr/>
          </p:nvSpPr>
          <p:spPr>
            <a:xfrm>
              <a:off x="3716559" y="1516103"/>
              <a:ext cx="113661" cy="2174472"/>
            </a:xfrm>
            <a:custGeom>
              <a:avLst/>
              <a:gdLst/>
              <a:ahLst/>
              <a:cxnLst/>
              <a:rect l="0" t="0" r="0" b="0"/>
              <a:pathLst>
                <a:path w="113661" h="2174472">
                  <a:moveTo>
                    <a:pt x="10529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9842" y="92999"/>
                  </a:lnTo>
                  <a:lnTo>
                    <a:pt x="10393" y="150865"/>
                  </a:lnTo>
                  <a:lnTo>
                    <a:pt x="10502" y="212684"/>
                  </a:lnTo>
                  <a:lnTo>
                    <a:pt x="4458" y="271126"/>
                  </a:lnTo>
                  <a:lnTo>
                    <a:pt x="5863" y="331543"/>
                  </a:lnTo>
                  <a:lnTo>
                    <a:pt x="1159" y="383555"/>
                  </a:lnTo>
                  <a:lnTo>
                    <a:pt x="229" y="440059"/>
                  </a:lnTo>
                  <a:lnTo>
                    <a:pt x="68" y="489267"/>
                  </a:lnTo>
                  <a:lnTo>
                    <a:pt x="20" y="539722"/>
                  </a:lnTo>
                  <a:lnTo>
                    <a:pt x="4" y="602404"/>
                  </a:lnTo>
                  <a:lnTo>
                    <a:pt x="2" y="653442"/>
                  </a:lnTo>
                  <a:lnTo>
                    <a:pt x="0" y="702490"/>
                  </a:lnTo>
                  <a:lnTo>
                    <a:pt x="5589" y="760985"/>
                  </a:lnTo>
                  <a:lnTo>
                    <a:pt x="9553" y="817600"/>
                  </a:lnTo>
                  <a:lnTo>
                    <a:pt x="7216" y="870723"/>
                  </a:lnTo>
                  <a:lnTo>
                    <a:pt x="4377" y="894696"/>
                  </a:lnTo>
                  <a:lnTo>
                    <a:pt x="12087" y="951333"/>
                  </a:lnTo>
                  <a:lnTo>
                    <a:pt x="18399" y="1001324"/>
                  </a:lnTo>
                  <a:lnTo>
                    <a:pt x="20270" y="1050061"/>
                  </a:lnTo>
                  <a:lnTo>
                    <a:pt x="20902" y="1108451"/>
                  </a:lnTo>
                  <a:lnTo>
                    <a:pt x="29370" y="1170786"/>
                  </a:lnTo>
                  <a:lnTo>
                    <a:pt x="31148" y="1225235"/>
                  </a:lnTo>
                  <a:lnTo>
                    <a:pt x="39861" y="1286728"/>
                  </a:lnTo>
                  <a:lnTo>
                    <a:pt x="38327" y="1324138"/>
                  </a:lnTo>
                  <a:lnTo>
                    <a:pt x="32917" y="1373810"/>
                  </a:lnTo>
                  <a:lnTo>
                    <a:pt x="40094" y="1434281"/>
                  </a:lnTo>
                  <a:lnTo>
                    <a:pt x="47304" y="1488503"/>
                  </a:lnTo>
                  <a:lnTo>
                    <a:pt x="52758" y="1545444"/>
                  </a:lnTo>
                  <a:lnTo>
                    <a:pt x="60768" y="1608683"/>
                  </a:lnTo>
                  <a:lnTo>
                    <a:pt x="68286" y="1666582"/>
                  </a:lnTo>
                  <a:lnTo>
                    <a:pt x="77685" y="1714588"/>
                  </a:lnTo>
                  <a:lnTo>
                    <a:pt x="84106" y="1774806"/>
                  </a:lnTo>
                  <a:lnTo>
                    <a:pt x="92306" y="1831761"/>
                  </a:lnTo>
                  <a:lnTo>
                    <a:pt x="99862" y="1888072"/>
                  </a:lnTo>
                  <a:lnTo>
                    <a:pt x="104214" y="1944255"/>
                  </a:lnTo>
                  <a:lnTo>
                    <a:pt x="105074" y="2000413"/>
                  </a:lnTo>
                  <a:lnTo>
                    <a:pt x="110832" y="2056567"/>
                  </a:lnTo>
                  <a:lnTo>
                    <a:pt x="113660" y="2111549"/>
                  </a:lnTo>
                  <a:lnTo>
                    <a:pt x="101030" y="2173844"/>
                  </a:lnTo>
                  <a:lnTo>
                    <a:pt x="100703" y="2174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38997" y="1386445"/>
              <a:ext cx="353692" cy="2362342"/>
            </a:xfrm>
            <a:custGeom>
              <a:avLst/>
              <a:gdLst/>
              <a:ahLst/>
              <a:cxnLst/>
              <a:rect l="0" t="0" r="0" b="0"/>
              <a:pathLst>
                <a:path w="353692" h="2362342">
                  <a:moveTo>
                    <a:pt x="353691" y="2362341"/>
                  </a:moveTo>
                  <a:lnTo>
                    <a:pt x="350084" y="2361767"/>
                  </a:lnTo>
                  <a:lnTo>
                    <a:pt x="315608" y="2344432"/>
                  </a:lnTo>
                  <a:lnTo>
                    <a:pt x="256320" y="2297641"/>
                  </a:lnTo>
                  <a:lnTo>
                    <a:pt x="210702" y="2254103"/>
                  </a:lnTo>
                  <a:lnTo>
                    <a:pt x="174221" y="2195062"/>
                  </a:lnTo>
                  <a:lnTo>
                    <a:pt x="144533" y="2131930"/>
                  </a:lnTo>
                  <a:lnTo>
                    <a:pt x="120398" y="2079920"/>
                  </a:lnTo>
                  <a:lnTo>
                    <a:pt x="96221" y="2024586"/>
                  </a:lnTo>
                  <a:lnTo>
                    <a:pt x="76131" y="1961807"/>
                  </a:lnTo>
                  <a:lnTo>
                    <a:pt x="61783" y="1908319"/>
                  </a:lnTo>
                  <a:lnTo>
                    <a:pt x="53274" y="1852693"/>
                  </a:lnTo>
                  <a:lnTo>
                    <a:pt x="40002" y="1794068"/>
                  </a:lnTo>
                  <a:lnTo>
                    <a:pt x="30253" y="1732232"/>
                  </a:lnTo>
                  <a:lnTo>
                    <a:pt x="18926" y="1677097"/>
                  </a:lnTo>
                  <a:lnTo>
                    <a:pt x="11013" y="1621146"/>
                  </a:lnTo>
                  <a:lnTo>
                    <a:pt x="9642" y="1573478"/>
                  </a:lnTo>
                  <a:lnTo>
                    <a:pt x="3647" y="1516720"/>
                  </a:lnTo>
                  <a:lnTo>
                    <a:pt x="7047" y="1488584"/>
                  </a:lnTo>
                  <a:lnTo>
                    <a:pt x="15876" y="1453352"/>
                  </a:lnTo>
                  <a:lnTo>
                    <a:pt x="13270" y="1393935"/>
                  </a:lnTo>
                  <a:lnTo>
                    <a:pt x="9895" y="1333109"/>
                  </a:lnTo>
                  <a:lnTo>
                    <a:pt x="9311" y="1284322"/>
                  </a:lnTo>
                  <a:lnTo>
                    <a:pt x="9113" y="1225323"/>
                  </a:lnTo>
                  <a:lnTo>
                    <a:pt x="9074" y="1168608"/>
                  </a:lnTo>
                  <a:lnTo>
                    <a:pt x="9067" y="1105110"/>
                  </a:lnTo>
                  <a:lnTo>
                    <a:pt x="9065" y="1043174"/>
                  </a:lnTo>
                  <a:lnTo>
                    <a:pt x="14654" y="980550"/>
                  </a:lnTo>
                  <a:lnTo>
                    <a:pt x="11382" y="921950"/>
                  </a:lnTo>
                  <a:lnTo>
                    <a:pt x="10921" y="872379"/>
                  </a:lnTo>
                  <a:lnTo>
                    <a:pt x="16504" y="820647"/>
                  </a:lnTo>
                  <a:lnTo>
                    <a:pt x="17508" y="768274"/>
                  </a:lnTo>
                  <a:lnTo>
                    <a:pt x="12087" y="716881"/>
                  </a:lnTo>
                  <a:lnTo>
                    <a:pt x="9662" y="653881"/>
                  </a:lnTo>
                  <a:lnTo>
                    <a:pt x="9183" y="591047"/>
                  </a:lnTo>
                  <a:lnTo>
                    <a:pt x="9100" y="542187"/>
                  </a:lnTo>
                  <a:lnTo>
                    <a:pt x="9072" y="480510"/>
                  </a:lnTo>
                  <a:lnTo>
                    <a:pt x="5947" y="419454"/>
                  </a:lnTo>
                  <a:lnTo>
                    <a:pt x="0" y="361727"/>
                  </a:lnTo>
                  <a:lnTo>
                    <a:pt x="7231" y="302404"/>
                  </a:lnTo>
                  <a:lnTo>
                    <a:pt x="16805" y="242506"/>
                  </a:lnTo>
                  <a:lnTo>
                    <a:pt x="24631" y="180285"/>
                  </a:lnTo>
                  <a:lnTo>
                    <a:pt x="38613" y="122934"/>
                  </a:lnTo>
                  <a:lnTo>
                    <a:pt x="62691" y="72785"/>
                  </a:lnTo>
                  <a:lnTo>
                    <a:pt x="89978" y="39655"/>
                  </a:lnTo>
                  <a:lnTo>
                    <a:pt x="133539" y="11751"/>
                  </a:lnTo>
                  <a:lnTo>
                    <a:pt x="155633" y="1996"/>
                  </a:lnTo>
                  <a:lnTo>
                    <a:pt x="177152" y="0"/>
                  </a:lnTo>
                  <a:lnTo>
                    <a:pt x="219562" y="8250"/>
                  </a:lnTo>
                  <a:lnTo>
                    <a:pt x="251198" y="28955"/>
                  </a:lnTo>
                  <a:lnTo>
                    <a:pt x="299735" y="87946"/>
                  </a:lnTo>
                  <a:lnTo>
                    <a:pt x="336824" y="150751"/>
                  </a:lnTo>
                  <a:lnTo>
                    <a:pt x="345977" y="171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457582" y="3895736"/>
            <a:ext cx="1052770" cy="703723"/>
            <a:chOff x="3457582" y="3895736"/>
            <a:chExt cx="1052770" cy="703723"/>
          </a:xfrm>
        </p:grpSpPr>
        <p:sp>
          <p:nvSpPr>
            <p:cNvPr id="44" name="Freeform 43"/>
            <p:cNvSpPr/>
            <p:nvPr/>
          </p:nvSpPr>
          <p:spPr>
            <a:xfrm>
              <a:off x="3706031" y="4071172"/>
              <a:ext cx="284270" cy="371713"/>
            </a:xfrm>
            <a:custGeom>
              <a:avLst/>
              <a:gdLst/>
              <a:ahLst/>
              <a:cxnLst/>
              <a:rect l="0" t="0" r="0" b="0"/>
              <a:pathLst>
                <a:path w="284270" h="371713">
                  <a:moveTo>
                    <a:pt x="0" y="77056"/>
                  </a:moveTo>
                  <a:lnTo>
                    <a:pt x="49498" y="17463"/>
                  </a:lnTo>
                  <a:lnTo>
                    <a:pt x="75887" y="1947"/>
                  </a:lnTo>
                  <a:lnTo>
                    <a:pt x="98848" y="0"/>
                  </a:lnTo>
                  <a:lnTo>
                    <a:pt x="122312" y="4204"/>
                  </a:lnTo>
                  <a:lnTo>
                    <a:pt x="140538" y="13872"/>
                  </a:lnTo>
                  <a:lnTo>
                    <a:pt x="163953" y="43646"/>
                  </a:lnTo>
                  <a:lnTo>
                    <a:pt x="188458" y="97873"/>
                  </a:lnTo>
                  <a:lnTo>
                    <a:pt x="203342" y="145769"/>
                  </a:lnTo>
                  <a:lnTo>
                    <a:pt x="208428" y="203220"/>
                  </a:lnTo>
                  <a:lnTo>
                    <a:pt x="201741" y="264714"/>
                  </a:lnTo>
                  <a:lnTo>
                    <a:pt x="186036" y="324520"/>
                  </a:lnTo>
                  <a:lnTo>
                    <a:pt x="172759" y="347307"/>
                  </a:lnTo>
                  <a:lnTo>
                    <a:pt x="155161" y="365233"/>
                  </a:lnTo>
                  <a:lnTo>
                    <a:pt x="145554" y="369780"/>
                  </a:lnTo>
                  <a:lnTo>
                    <a:pt x="125522" y="371712"/>
                  </a:lnTo>
                  <a:lnTo>
                    <a:pt x="94513" y="360633"/>
                  </a:lnTo>
                  <a:lnTo>
                    <a:pt x="87575" y="352675"/>
                  </a:lnTo>
                  <a:lnTo>
                    <a:pt x="79866" y="331355"/>
                  </a:lnTo>
                  <a:lnTo>
                    <a:pt x="81116" y="293043"/>
                  </a:lnTo>
                  <a:lnTo>
                    <a:pt x="89084" y="272096"/>
                  </a:lnTo>
                  <a:lnTo>
                    <a:pt x="94484" y="263235"/>
                  </a:lnTo>
                  <a:lnTo>
                    <a:pt x="102764" y="257327"/>
                  </a:lnTo>
                  <a:lnTo>
                    <a:pt x="124441" y="250763"/>
                  </a:lnTo>
                  <a:lnTo>
                    <a:pt x="176486" y="245380"/>
                  </a:lnTo>
                  <a:lnTo>
                    <a:pt x="231826" y="234264"/>
                  </a:lnTo>
                  <a:lnTo>
                    <a:pt x="284269" y="224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57539" y="4169285"/>
              <a:ext cx="272873" cy="277685"/>
            </a:xfrm>
            <a:custGeom>
              <a:avLst/>
              <a:gdLst/>
              <a:ahLst/>
              <a:cxnLst/>
              <a:rect l="0" t="0" r="0" b="0"/>
              <a:pathLst>
                <a:path w="272873" h="277685">
                  <a:moveTo>
                    <a:pt x="174916" y="0"/>
                  </a:moveTo>
                  <a:lnTo>
                    <a:pt x="111489" y="28681"/>
                  </a:lnTo>
                  <a:lnTo>
                    <a:pt x="64659" y="60203"/>
                  </a:lnTo>
                  <a:lnTo>
                    <a:pt x="34941" y="97420"/>
                  </a:lnTo>
                  <a:lnTo>
                    <a:pt x="9660" y="148618"/>
                  </a:lnTo>
                  <a:lnTo>
                    <a:pt x="0" y="192993"/>
                  </a:lnTo>
                  <a:lnTo>
                    <a:pt x="79" y="222645"/>
                  </a:lnTo>
                  <a:lnTo>
                    <a:pt x="7914" y="243623"/>
                  </a:lnTo>
                  <a:lnTo>
                    <a:pt x="22315" y="257625"/>
                  </a:lnTo>
                  <a:lnTo>
                    <a:pt x="53272" y="272085"/>
                  </a:lnTo>
                  <a:lnTo>
                    <a:pt x="79908" y="277684"/>
                  </a:lnTo>
                  <a:lnTo>
                    <a:pt x="141548" y="271747"/>
                  </a:lnTo>
                  <a:lnTo>
                    <a:pt x="170615" y="263496"/>
                  </a:lnTo>
                  <a:lnTo>
                    <a:pt x="199131" y="248131"/>
                  </a:lnTo>
                  <a:lnTo>
                    <a:pt x="230315" y="214160"/>
                  </a:lnTo>
                  <a:lnTo>
                    <a:pt x="260642" y="161929"/>
                  </a:lnTo>
                  <a:lnTo>
                    <a:pt x="270728" y="138649"/>
                  </a:lnTo>
                  <a:lnTo>
                    <a:pt x="272872" y="116604"/>
                  </a:lnTo>
                  <a:lnTo>
                    <a:pt x="268755" y="95108"/>
                  </a:lnTo>
                  <a:lnTo>
                    <a:pt x="252114" y="63275"/>
                  </a:lnTo>
                  <a:lnTo>
                    <a:pt x="21703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57582" y="3895736"/>
              <a:ext cx="1052770" cy="703723"/>
            </a:xfrm>
            <a:custGeom>
              <a:avLst/>
              <a:gdLst/>
              <a:ahLst/>
              <a:cxnLst/>
              <a:rect l="0" t="0" r="0" b="0"/>
              <a:pathLst>
                <a:path w="1052770" h="703723">
                  <a:moveTo>
                    <a:pt x="743288" y="52450"/>
                  </a:moveTo>
                  <a:lnTo>
                    <a:pt x="682178" y="27256"/>
                  </a:lnTo>
                  <a:lnTo>
                    <a:pt x="627746" y="7206"/>
                  </a:lnTo>
                  <a:lnTo>
                    <a:pt x="579202" y="2000"/>
                  </a:lnTo>
                  <a:lnTo>
                    <a:pt x="520365" y="457"/>
                  </a:lnTo>
                  <a:lnTo>
                    <a:pt x="469656" y="0"/>
                  </a:lnTo>
                  <a:lnTo>
                    <a:pt x="407777" y="11285"/>
                  </a:lnTo>
                  <a:lnTo>
                    <a:pt x="352748" y="28009"/>
                  </a:lnTo>
                  <a:lnTo>
                    <a:pt x="292051" y="45448"/>
                  </a:lnTo>
                  <a:lnTo>
                    <a:pt x="238116" y="74434"/>
                  </a:lnTo>
                  <a:lnTo>
                    <a:pt x="174766" y="115703"/>
                  </a:lnTo>
                  <a:lnTo>
                    <a:pt x="114699" y="166076"/>
                  </a:lnTo>
                  <a:lnTo>
                    <a:pt x="62628" y="222858"/>
                  </a:lnTo>
                  <a:lnTo>
                    <a:pt x="27170" y="279047"/>
                  </a:lnTo>
                  <a:lnTo>
                    <a:pt x="6110" y="323401"/>
                  </a:lnTo>
                  <a:lnTo>
                    <a:pt x="0" y="370728"/>
                  </a:lnTo>
                  <a:lnTo>
                    <a:pt x="6248" y="409188"/>
                  </a:lnTo>
                  <a:lnTo>
                    <a:pt x="22397" y="447359"/>
                  </a:lnTo>
                  <a:lnTo>
                    <a:pt x="61288" y="501173"/>
                  </a:lnTo>
                  <a:lnTo>
                    <a:pt x="122313" y="553341"/>
                  </a:lnTo>
                  <a:lnTo>
                    <a:pt x="166443" y="586157"/>
                  </a:lnTo>
                  <a:lnTo>
                    <a:pt x="224392" y="613759"/>
                  </a:lnTo>
                  <a:lnTo>
                    <a:pt x="285228" y="634537"/>
                  </a:lnTo>
                  <a:lnTo>
                    <a:pt x="345623" y="660843"/>
                  </a:lnTo>
                  <a:lnTo>
                    <a:pt x="399835" y="676695"/>
                  </a:lnTo>
                  <a:lnTo>
                    <a:pt x="455603" y="689921"/>
                  </a:lnTo>
                  <a:lnTo>
                    <a:pt x="511680" y="696866"/>
                  </a:lnTo>
                  <a:lnTo>
                    <a:pt x="567817" y="703568"/>
                  </a:lnTo>
                  <a:lnTo>
                    <a:pt x="623966" y="703722"/>
                  </a:lnTo>
                  <a:lnTo>
                    <a:pt x="680117" y="696819"/>
                  </a:lnTo>
                  <a:lnTo>
                    <a:pt x="708193" y="693296"/>
                  </a:lnTo>
                  <a:lnTo>
                    <a:pt x="753817" y="678158"/>
                  </a:lnTo>
                  <a:lnTo>
                    <a:pt x="812958" y="660025"/>
                  </a:lnTo>
                  <a:lnTo>
                    <a:pt x="866754" y="642824"/>
                  </a:lnTo>
                  <a:lnTo>
                    <a:pt x="911176" y="622573"/>
                  </a:lnTo>
                  <a:lnTo>
                    <a:pt x="965800" y="582216"/>
                  </a:lnTo>
                  <a:lnTo>
                    <a:pt x="1014096" y="527481"/>
                  </a:lnTo>
                  <a:lnTo>
                    <a:pt x="1028594" y="503391"/>
                  </a:lnTo>
                  <a:lnTo>
                    <a:pt x="1047433" y="446505"/>
                  </a:lnTo>
                  <a:lnTo>
                    <a:pt x="1052769" y="420608"/>
                  </a:lnTo>
                  <a:lnTo>
                    <a:pt x="1049196" y="371974"/>
                  </a:lnTo>
                  <a:lnTo>
                    <a:pt x="1039558" y="317140"/>
                  </a:lnTo>
                  <a:lnTo>
                    <a:pt x="1009279" y="254073"/>
                  </a:lnTo>
                  <a:lnTo>
                    <a:pt x="967832" y="195049"/>
                  </a:lnTo>
                  <a:lnTo>
                    <a:pt x="911122" y="150911"/>
                  </a:lnTo>
                  <a:lnTo>
                    <a:pt x="855900" y="110433"/>
                  </a:lnTo>
                  <a:lnTo>
                    <a:pt x="802317" y="86520"/>
                  </a:lnTo>
                  <a:lnTo>
                    <a:pt x="747249" y="63768"/>
                  </a:lnTo>
                  <a:lnTo>
                    <a:pt x="722231" y="52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648530" y="213528"/>
            <a:ext cx="3633862" cy="1048372"/>
            <a:chOff x="2648530" y="213528"/>
            <a:chExt cx="3633862" cy="1048372"/>
          </a:xfrm>
        </p:grpSpPr>
        <p:sp>
          <p:nvSpPr>
            <p:cNvPr id="2" name="Freeform 1"/>
            <p:cNvSpPr/>
            <p:nvPr/>
          </p:nvSpPr>
          <p:spPr>
            <a:xfrm>
              <a:off x="2648530" y="213528"/>
              <a:ext cx="562662" cy="827284"/>
            </a:xfrm>
            <a:custGeom>
              <a:avLst/>
              <a:gdLst/>
              <a:ahLst/>
              <a:cxnLst/>
              <a:rect l="0" t="0" r="0" b="0"/>
              <a:pathLst>
                <a:path w="562662" h="827284">
                  <a:moveTo>
                    <a:pt x="425791" y="102326"/>
                  </a:moveTo>
                  <a:lnTo>
                    <a:pt x="405548" y="52775"/>
                  </a:lnTo>
                  <a:lnTo>
                    <a:pt x="380798" y="24603"/>
                  </a:lnTo>
                  <a:lnTo>
                    <a:pt x="345649" y="7028"/>
                  </a:lnTo>
                  <a:lnTo>
                    <a:pt x="305599" y="0"/>
                  </a:lnTo>
                  <a:lnTo>
                    <a:pt x="269686" y="3507"/>
                  </a:lnTo>
                  <a:lnTo>
                    <a:pt x="212808" y="23578"/>
                  </a:lnTo>
                  <a:lnTo>
                    <a:pt x="160090" y="63895"/>
                  </a:lnTo>
                  <a:lnTo>
                    <a:pt x="102957" y="125470"/>
                  </a:lnTo>
                  <a:lnTo>
                    <a:pt x="76019" y="167079"/>
                  </a:lnTo>
                  <a:lnTo>
                    <a:pt x="48812" y="227259"/>
                  </a:lnTo>
                  <a:lnTo>
                    <a:pt x="30315" y="286145"/>
                  </a:lnTo>
                  <a:lnTo>
                    <a:pt x="15396" y="347170"/>
                  </a:lnTo>
                  <a:lnTo>
                    <a:pt x="4715" y="397921"/>
                  </a:lnTo>
                  <a:lnTo>
                    <a:pt x="0" y="431404"/>
                  </a:lnTo>
                  <a:lnTo>
                    <a:pt x="3386" y="491026"/>
                  </a:lnTo>
                  <a:lnTo>
                    <a:pt x="9990" y="553453"/>
                  </a:lnTo>
                  <a:lnTo>
                    <a:pt x="19231" y="615929"/>
                  </a:lnTo>
                  <a:lnTo>
                    <a:pt x="40070" y="676781"/>
                  </a:lnTo>
                  <a:lnTo>
                    <a:pt x="59784" y="719477"/>
                  </a:lnTo>
                  <a:lnTo>
                    <a:pt x="82208" y="743371"/>
                  </a:lnTo>
                  <a:lnTo>
                    <a:pt x="143211" y="793628"/>
                  </a:lnTo>
                  <a:lnTo>
                    <a:pt x="204841" y="821151"/>
                  </a:lnTo>
                  <a:lnTo>
                    <a:pt x="257581" y="827283"/>
                  </a:lnTo>
                  <a:lnTo>
                    <a:pt x="309660" y="827176"/>
                  </a:lnTo>
                  <a:lnTo>
                    <a:pt x="371720" y="814080"/>
                  </a:lnTo>
                  <a:lnTo>
                    <a:pt x="413811" y="792178"/>
                  </a:lnTo>
                  <a:lnTo>
                    <a:pt x="475948" y="741356"/>
                  </a:lnTo>
                  <a:lnTo>
                    <a:pt x="531782" y="689445"/>
                  </a:lnTo>
                  <a:lnTo>
                    <a:pt x="553512" y="665842"/>
                  </a:lnTo>
                  <a:lnTo>
                    <a:pt x="562661" y="64980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84891" y="231626"/>
              <a:ext cx="42115" cy="747525"/>
            </a:xfrm>
            <a:custGeom>
              <a:avLst/>
              <a:gdLst/>
              <a:ahLst/>
              <a:cxnLst/>
              <a:rect l="0" t="0" r="0" b="0"/>
              <a:pathLst>
                <a:path w="42115" h="74752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8553"/>
                  </a:lnTo>
                  <a:lnTo>
                    <a:pt x="9065" y="224627"/>
                  </a:lnTo>
                  <a:lnTo>
                    <a:pt x="11409" y="288000"/>
                  </a:lnTo>
                  <a:lnTo>
                    <a:pt x="18804" y="349911"/>
                  </a:lnTo>
                  <a:lnTo>
                    <a:pt x="20389" y="400815"/>
                  </a:lnTo>
                  <a:lnTo>
                    <a:pt x="23978" y="452943"/>
                  </a:lnTo>
                  <a:lnTo>
                    <a:pt x="29331" y="502313"/>
                  </a:lnTo>
                  <a:lnTo>
                    <a:pt x="30917" y="549697"/>
                  </a:lnTo>
                  <a:lnTo>
                    <a:pt x="25864" y="606931"/>
                  </a:lnTo>
                  <a:lnTo>
                    <a:pt x="23176" y="659268"/>
                  </a:lnTo>
                  <a:lnTo>
                    <a:pt x="35836" y="715408"/>
                  </a:lnTo>
                  <a:lnTo>
                    <a:pt x="42114" y="7475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27046" y="610652"/>
              <a:ext cx="259563" cy="389324"/>
            </a:xfrm>
            <a:custGeom>
              <a:avLst/>
              <a:gdLst/>
              <a:ahLst/>
              <a:cxnLst/>
              <a:rect l="0" t="0" r="0" b="0"/>
              <a:pathLst>
                <a:path w="259563" h="389324">
                  <a:moveTo>
                    <a:pt x="0" y="52643"/>
                  </a:moveTo>
                  <a:lnTo>
                    <a:pt x="0" y="101574"/>
                  </a:lnTo>
                  <a:lnTo>
                    <a:pt x="5589" y="155115"/>
                  </a:lnTo>
                  <a:lnTo>
                    <a:pt x="16789" y="217467"/>
                  </a:lnTo>
                  <a:lnTo>
                    <a:pt x="22132" y="274615"/>
                  </a:lnTo>
                  <a:lnTo>
                    <a:pt x="37493" y="326773"/>
                  </a:lnTo>
                  <a:lnTo>
                    <a:pt x="63645" y="373904"/>
                  </a:lnTo>
                  <a:lnTo>
                    <a:pt x="70506" y="382630"/>
                  </a:lnTo>
                  <a:lnTo>
                    <a:pt x="79759" y="387278"/>
                  </a:lnTo>
                  <a:lnTo>
                    <a:pt x="102519" y="389323"/>
                  </a:lnTo>
                  <a:lnTo>
                    <a:pt x="125113" y="383213"/>
                  </a:lnTo>
                  <a:lnTo>
                    <a:pt x="154444" y="366619"/>
                  </a:lnTo>
                  <a:lnTo>
                    <a:pt x="190905" y="328872"/>
                  </a:lnTo>
                  <a:lnTo>
                    <a:pt x="236100" y="265736"/>
                  </a:lnTo>
                  <a:lnTo>
                    <a:pt x="250890" y="223016"/>
                  </a:lnTo>
                  <a:lnTo>
                    <a:pt x="259562" y="169024"/>
                  </a:lnTo>
                  <a:lnTo>
                    <a:pt x="259012" y="115982"/>
                  </a:lnTo>
                  <a:lnTo>
                    <a:pt x="248345" y="56835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13411" y="584006"/>
              <a:ext cx="324695" cy="398121"/>
            </a:xfrm>
            <a:custGeom>
              <a:avLst/>
              <a:gdLst/>
              <a:ahLst/>
              <a:cxnLst/>
              <a:rect l="0" t="0" r="0" b="0"/>
              <a:pathLst>
                <a:path w="324695" h="398121">
                  <a:moveTo>
                    <a:pt x="213760" y="5589"/>
                  </a:moveTo>
                  <a:lnTo>
                    <a:pt x="196992" y="0"/>
                  </a:lnTo>
                  <a:lnTo>
                    <a:pt x="164208" y="2114"/>
                  </a:lnTo>
                  <a:lnTo>
                    <a:pt x="103972" y="21714"/>
                  </a:lnTo>
                  <a:lnTo>
                    <a:pt x="62427" y="42472"/>
                  </a:lnTo>
                  <a:lnTo>
                    <a:pt x="18558" y="90515"/>
                  </a:lnTo>
                  <a:lnTo>
                    <a:pt x="2154" y="121610"/>
                  </a:lnTo>
                  <a:lnTo>
                    <a:pt x="0" y="142552"/>
                  </a:lnTo>
                  <a:lnTo>
                    <a:pt x="1063" y="153050"/>
                  </a:lnTo>
                  <a:lnTo>
                    <a:pt x="7621" y="160048"/>
                  </a:lnTo>
                  <a:lnTo>
                    <a:pt x="30506" y="167824"/>
                  </a:lnTo>
                  <a:lnTo>
                    <a:pt x="84451" y="172816"/>
                  </a:lnTo>
                  <a:lnTo>
                    <a:pt x="143287" y="176922"/>
                  </a:lnTo>
                  <a:lnTo>
                    <a:pt x="193659" y="185426"/>
                  </a:lnTo>
                  <a:lnTo>
                    <a:pt x="225883" y="194311"/>
                  </a:lnTo>
                  <a:lnTo>
                    <a:pt x="275166" y="228611"/>
                  </a:lnTo>
                  <a:lnTo>
                    <a:pt x="304874" y="261963"/>
                  </a:lnTo>
                  <a:lnTo>
                    <a:pt x="318596" y="289159"/>
                  </a:lnTo>
                  <a:lnTo>
                    <a:pt x="324694" y="320743"/>
                  </a:lnTo>
                  <a:lnTo>
                    <a:pt x="321166" y="344919"/>
                  </a:lnTo>
                  <a:lnTo>
                    <a:pt x="306025" y="371684"/>
                  </a:lnTo>
                  <a:lnTo>
                    <a:pt x="299836" y="379504"/>
                  </a:lnTo>
                  <a:lnTo>
                    <a:pt x="277363" y="391312"/>
                  </a:lnTo>
                  <a:lnTo>
                    <a:pt x="250217" y="398120"/>
                  </a:lnTo>
                  <a:lnTo>
                    <a:pt x="197954" y="396078"/>
                  </a:lnTo>
                  <a:lnTo>
                    <a:pt x="143177" y="389739"/>
                  </a:lnTo>
                  <a:lnTo>
                    <a:pt x="86430" y="378392"/>
                  </a:lnTo>
                  <a:lnTo>
                    <a:pt x="55832" y="374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32934" y="242155"/>
              <a:ext cx="20621" cy="758053"/>
            </a:xfrm>
            <a:custGeom>
              <a:avLst/>
              <a:gdLst/>
              <a:ahLst/>
              <a:cxnLst/>
              <a:rect l="0" t="0" r="0" b="0"/>
              <a:pathLst>
                <a:path w="20621" h="758053">
                  <a:moveTo>
                    <a:pt x="20620" y="0"/>
                  </a:moveTo>
                  <a:lnTo>
                    <a:pt x="20620" y="58617"/>
                  </a:lnTo>
                  <a:lnTo>
                    <a:pt x="19450" y="120026"/>
                  </a:lnTo>
                  <a:lnTo>
                    <a:pt x="15406" y="181550"/>
                  </a:lnTo>
                  <a:lnTo>
                    <a:pt x="19075" y="232387"/>
                  </a:lnTo>
                  <a:lnTo>
                    <a:pt x="20162" y="284495"/>
                  </a:lnTo>
                  <a:lnTo>
                    <a:pt x="20484" y="340098"/>
                  </a:lnTo>
                  <a:lnTo>
                    <a:pt x="17460" y="401027"/>
                  </a:lnTo>
                  <a:lnTo>
                    <a:pt x="12275" y="460414"/>
                  </a:lnTo>
                  <a:lnTo>
                    <a:pt x="10738" y="515055"/>
                  </a:lnTo>
                  <a:lnTo>
                    <a:pt x="10283" y="568290"/>
                  </a:lnTo>
                  <a:lnTo>
                    <a:pt x="7029" y="617988"/>
                  </a:lnTo>
                  <a:lnTo>
                    <a:pt x="1775" y="665469"/>
                  </a:lnTo>
                  <a:lnTo>
                    <a:pt x="0" y="728325"/>
                  </a:lnTo>
                  <a:lnTo>
                    <a:pt x="2877" y="744840"/>
                  </a:lnTo>
                  <a:lnTo>
                    <a:pt x="10092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42984" y="560205"/>
              <a:ext cx="431670" cy="29391"/>
            </a:xfrm>
            <a:custGeom>
              <a:avLst/>
              <a:gdLst/>
              <a:ahLst/>
              <a:cxnLst/>
              <a:rect l="0" t="0" r="0" b="0"/>
              <a:pathLst>
                <a:path w="431670" h="29391">
                  <a:moveTo>
                    <a:pt x="431669" y="8333"/>
                  </a:moveTo>
                  <a:lnTo>
                    <a:pt x="379618" y="0"/>
                  </a:lnTo>
                  <a:lnTo>
                    <a:pt x="326559" y="1575"/>
                  </a:lnTo>
                  <a:lnTo>
                    <a:pt x="267406" y="12588"/>
                  </a:lnTo>
                  <a:lnTo>
                    <a:pt x="208003" y="26369"/>
                  </a:lnTo>
                  <a:lnTo>
                    <a:pt x="158336" y="28495"/>
                  </a:lnTo>
                  <a:lnTo>
                    <a:pt x="101117" y="29125"/>
                  </a:lnTo>
                  <a:lnTo>
                    <a:pt x="51408" y="29312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00953" y="628610"/>
              <a:ext cx="321385" cy="361697"/>
            </a:xfrm>
            <a:custGeom>
              <a:avLst/>
              <a:gdLst/>
              <a:ahLst/>
              <a:cxnLst/>
              <a:rect l="0" t="0" r="0" b="0"/>
              <a:pathLst>
                <a:path w="321385" h="361697">
                  <a:moveTo>
                    <a:pt x="0" y="161027"/>
                  </a:moveTo>
                  <a:lnTo>
                    <a:pt x="27556" y="168262"/>
                  </a:lnTo>
                  <a:lnTo>
                    <a:pt x="86898" y="174024"/>
                  </a:lnTo>
                  <a:lnTo>
                    <a:pt x="119340" y="176162"/>
                  </a:lnTo>
                  <a:lnTo>
                    <a:pt x="181414" y="161590"/>
                  </a:lnTo>
                  <a:lnTo>
                    <a:pt x="244065" y="147100"/>
                  </a:lnTo>
                  <a:lnTo>
                    <a:pt x="281716" y="130904"/>
                  </a:lnTo>
                  <a:lnTo>
                    <a:pt x="309509" y="105698"/>
                  </a:lnTo>
                  <a:lnTo>
                    <a:pt x="318884" y="83014"/>
                  </a:lnTo>
                  <a:lnTo>
                    <a:pt x="321384" y="70414"/>
                  </a:lnTo>
                  <a:lnTo>
                    <a:pt x="317922" y="50174"/>
                  </a:lnTo>
                  <a:lnTo>
                    <a:pt x="313724" y="41502"/>
                  </a:lnTo>
                  <a:lnTo>
                    <a:pt x="296580" y="25626"/>
                  </a:lnTo>
                  <a:lnTo>
                    <a:pt x="260621" y="6654"/>
                  </a:lnTo>
                  <a:lnTo>
                    <a:pt x="233985" y="0"/>
                  </a:lnTo>
                  <a:lnTo>
                    <a:pt x="206549" y="942"/>
                  </a:lnTo>
                  <a:lnTo>
                    <a:pt x="164795" y="19228"/>
                  </a:lnTo>
                  <a:lnTo>
                    <a:pt x="111104" y="55678"/>
                  </a:lnTo>
                  <a:lnTo>
                    <a:pt x="62320" y="105054"/>
                  </a:lnTo>
                  <a:lnTo>
                    <a:pt x="30464" y="157076"/>
                  </a:lnTo>
                  <a:lnTo>
                    <a:pt x="16955" y="192612"/>
                  </a:lnTo>
                  <a:lnTo>
                    <a:pt x="13385" y="218738"/>
                  </a:lnTo>
                  <a:lnTo>
                    <a:pt x="22553" y="259755"/>
                  </a:lnTo>
                  <a:lnTo>
                    <a:pt x="47782" y="313196"/>
                  </a:lnTo>
                  <a:lnTo>
                    <a:pt x="65690" y="332383"/>
                  </a:lnTo>
                  <a:lnTo>
                    <a:pt x="106681" y="356338"/>
                  </a:lnTo>
                  <a:lnTo>
                    <a:pt x="139051" y="361696"/>
                  </a:lnTo>
                  <a:lnTo>
                    <a:pt x="190159" y="355015"/>
                  </a:lnTo>
                  <a:lnTo>
                    <a:pt x="239227" y="338218"/>
                  </a:lnTo>
                  <a:lnTo>
                    <a:pt x="277163" y="321542"/>
                  </a:lnTo>
                  <a:lnTo>
                    <a:pt x="305326" y="3084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85264" y="600124"/>
              <a:ext cx="189514" cy="426315"/>
            </a:xfrm>
            <a:custGeom>
              <a:avLst/>
              <a:gdLst/>
              <a:ahLst/>
              <a:cxnLst/>
              <a:rect l="0" t="0" r="0" b="0"/>
              <a:pathLst>
                <a:path w="189514" h="426315">
                  <a:moveTo>
                    <a:pt x="0" y="136870"/>
                  </a:moveTo>
                  <a:lnTo>
                    <a:pt x="8333" y="197254"/>
                  </a:lnTo>
                  <a:lnTo>
                    <a:pt x="15684" y="258502"/>
                  </a:lnTo>
                  <a:lnTo>
                    <a:pt x="28401" y="311632"/>
                  </a:lnTo>
                  <a:lnTo>
                    <a:pt x="42178" y="363374"/>
                  </a:lnTo>
                  <a:lnTo>
                    <a:pt x="57330" y="426314"/>
                  </a:lnTo>
                  <a:lnTo>
                    <a:pt x="50796" y="380178"/>
                  </a:lnTo>
                  <a:lnTo>
                    <a:pt x="44686" y="329844"/>
                  </a:lnTo>
                  <a:lnTo>
                    <a:pt x="37033" y="276504"/>
                  </a:lnTo>
                  <a:lnTo>
                    <a:pt x="33200" y="226206"/>
                  </a:lnTo>
                  <a:lnTo>
                    <a:pt x="32064" y="172439"/>
                  </a:lnTo>
                  <a:lnTo>
                    <a:pt x="41255" y="110274"/>
                  </a:lnTo>
                  <a:lnTo>
                    <a:pt x="59147" y="69459"/>
                  </a:lnTo>
                  <a:lnTo>
                    <a:pt x="76591" y="49978"/>
                  </a:lnTo>
                  <a:lnTo>
                    <a:pt x="111731" y="31446"/>
                  </a:lnTo>
                  <a:lnTo>
                    <a:pt x="164798" y="1097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74818" y="758051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43233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659417"/>
              <a:ext cx="326385" cy="414660"/>
            </a:xfrm>
            <a:custGeom>
              <a:avLst/>
              <a:gdLst/>
              <a:ahLst/>
              <a:cxnLst/>
              <a:rect l="0" t="0" r="0" b="0"/>
              <a:pathLst>
                <a:path w="326385" h="414660">
                  <a:moveTo>
                    <a:pt x="0" y="130220"/>
                  </a:moveTo>
                  <a:lnTo>
                    <a:pt x="7236" y="157776"/>
                  </a:lnTo>
                  <a:lnTo>
                    <a:pt x="12998" y="213999"/>
                  </a:lnTo>
                  <a:lnTo>
                    <a:pt x="25054" y="264922"/>
                  </a:lnTo>
                  <a:lnTo>
                    <a:pt x="35240" y="320390"/>
                  </a:lnTo>
                  <a:lnTo>
                    <a:pt x="40077" y="371920"/>
                  </a:lnTo>
                  <a:lnTo>
                    <a:pt x="47778" y="414659"/>
                  </a:lnTo>
                  <a:lnTo>
                    <a:pt x="35530" y="352715"/>
                  </a:lnTo>
                  <a:lnTo>
                    <a:pt x="31585" y="298310"/>
                  </a:lnTo>
                  <a:lnTo>
                    <a:pt x="24696" y="249174"/>
                  </a:lnTo>
                  <a:lnTo>
                    <a:pt x="22136" y="191202"/>
                  </a:lnTo>
                  <a:lnTo>
                    <a:pt x="23716" y="130741"/>
                  </a:lnTo>
                  <a:lnTo>
                    <a:pt x="36793" y="77602"/>
                  </a:lnTo>
                  <a:lnTo>
                    <a:pt x="61503" y="15796"/>
                  </a:lnTo>
                  <a:lnTo>
                    <a:pt x="71418" y="8314"/>
                  </a:lnTo>
                  <a:lnTo>
                    <a:pt x="98032" y="0"/>
                  </a:lnTo>
                  <a:lnTo>
                    <a:pt x="134722" y="909"/>
                  </a:lnTo>
                  <a:lnTo>
                    <a:pt x="153853" y="8798"/>
                  </a:lnTo>
                  <a:lnTo>
                    <a:pt x="205923" y="52663"/>
                  </a:lnTo>
                  <a:lnTo>
                    <a:pt x="246177" y="97872"/>
                  </a:lnTo>
                  <a:lnTo>
                    <a:pt x="275489" y="155069"/>
                  </a:lnTo>
                  <a:lnTo>
                    <a:pt x="297614" y="213561"/>
                  </a:lnTo>
                  <a:lnTo>
                    <a:pt x="315764" y="273213"/>
                  </a:lnTo>
                  <a:lnTo>
                    <a:pt x="324286" y="332900"/>
                  </a:lnTo>
                  <a:lnTo>
                    <a:pt x="326107" y="391368"/>
                  </a:lnTo>
                  <a:lnTo>
                    <a:pt x="326384" y="4039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53803" y="699219"/>
              <a:ext cx="628589" cy="562681"/>
            </a:xfrm>
            <a:custGeom>
              <a:avLst/>
              <a:gdLst/>
              <a:ahLst/>
              <a:cxnLst/>
              <a:rect l="0" t="0" r="0" b="0"/>
              <a:pathLst>
                <a:path w="628589" h="562681">
                  <a:moveTo>
                    <a:pt x="600124" y="143060"/>
                  </a:moveTo>
                  <a:lnTo>
                    <a:pt x="605713" y="120703"/>
                  </a:lnTo>
                  <a:lnTo>
                    <a:pt x="602219" y="100369"/>
                  </a:lnTo>
                  <a:lnTo>
                    <a:pt x="591696" y="79633"/>
                  </a:lnTo>
                  <a:lnTo>
                    <a:pt x="551961" y="32802"/>
                  </a:lnTo>
                  <a:lnTo>
                    <a:pt x="519043" y="10306"/>
                  </a:lnTo>
                  <a:lnTo>
                    <a:pt x="474065" y="0"/>
                  </a:lnTo>
                  <a:lnTo>
                    <a:pt x="434871" y="2536"/>
                  </a:lnTo>
                  <a:lnTo>
                    <a:pt x="412035" y="13925"/>
                  </a:lnTo>
                  <a:lnTo>
                    <a:pt x="368779" y="49832"/>
                  </a:lnTo>
                  <a:lnTo>
                    <a:pt x="327345" y="112600"/>
                  </a:lnTo>
                  <a:lnTo>
                    <a:pt x="320005" y="126263"/>
                  </a:lnTo>
                  <a:lnTo>
                    <a:pt x="314970" y="153922"/>
                  </a:lnTo>
                  <a:lnTo>
                    <a:pt x="321269" y="209807"/>
                  </a:lnTo>
                  <a:lnTo>
                    <a:pt x="342184" y="263566"/>
                  </a:lnTo>
                  <a:lnTo>
                    <a:pt x="355243" y="282796"/>
                  </a:lnTo>
                  <a:lnTo>
                    <a:pt x="365510" y="288860"/>
                  </a:lnTo>
                  <a:lnTo>
                    <a:pt x="392516" y="295598"/>
                  </a:lnTo>
                  <a:lnTo>
                    <a:pt x="429426" y="293802"/>
                  </a:lnTo>
                  <a:lnTo>
                    <a:pt x="492349" y="267994"/>
                  </a:lnTo>
                  <a:lnTo>
                    <a:pt x="530872" y="241048"/>
                  </a:lnTo>
                  <a:lnTo>
                    <a:pt x="553739" y="209008"/>
                  </a:lnTo>
                  <a:lnTo>
                    <a:pt x="574021" y="164449"/>
                  </a:lnTo>
                  <a:lnTo>
                    <a:pt x="578043" y="164339"/>
                  </a:lnTo>
                  <a:lnTo>
                    <a:pt x="581894" y="167774"/>
                  </a:lnTo>
                  <a:lnTo>
                    <a:pt x="596479" y="222552"/>
                  </a:lnTo>
                  <a:lnTo>
                    <a:pt x="610626" y="284671"/>
                  </a:lnTo>
                  <a:lnTo>
                    <a:pt x="621173" y="329688"/>
                  </a:lnTo>
                  <a:lnTo>
                    <a:pt x="628588" y="384361"/>
                  </a:lnTo>
                  <a:lnTo>
                    <a:pt x="627665" y="437605"/>
                  </a:lnTo>
                  <a:lnTo>
                    <a:pt x="616863" y="484187"/>
                  </a:lnTo>
                  <a:lnTo>
                    <a:pt x="602884" y="508752"/>
                  </a:lnTo>
                  <a:lnTo>
                    <a:pt x="581074" y="531367"/>
                  </a:lnTo>
                  <a:lnTo>
                    <a:pt x="536898" y="552652"/>
                  </a:lnTo>
                  <a:lnTo>
                    <a:pt x="481175" y="560779"/>
                  </a:lnTo>
                  <a:lnTo>
                    <a:pt x="437684" y="562680"/>
                  </a:lnTo>
                  <a:lnTo>
                    <a:pt x="379638" y="560630"/>
                  </a:lnTo>
                  <a:lnTo>
                    <a:pt x="322994" y="555046"/>
                  </a:lnTo>
                  <a:lnTo>
                    <a:pt x="265576" y="552773"/>
                  </a:lnTo>
                  <a:lnTo>
                    <a:pt x="202241" y="545392"/>
                  </a:lnTo>
                  <a:lnTo>
                    <a:pt x="155460" y="540690"/>
                  </a:lnTo>
                  <a:lnTo>
                    <a:pt x="92839" y="534210"/>
                  </a:lnTo>
                  <a:lnTo>
                    <a:pt x="38426" y="533087"/>
                  </a:lnTo>
                  <a:lnTo>
                    <a:pt x="0" y="532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05496" y="1695088"/>
            <a:ext cx="9138567" cy="989679"/>
            <a:chOff x="305496" y="1695088"/>
            <a:chExt cx="9138567" cy="989679"/>
          </a:xfrm>
        </p:grpSpPr>
        <p:sp>
          <p:nvSpPr>
            <p:cNvPr id="15" name="Freeform 14"/>
            <p:cNvSpPr/>
            <p:nvPr/>
          </p:nvSpPr>
          <p:spPr>
            <a:xfrm>
              <a:off x="305496" y="1726673"/>
              <a:ext cx="292821" cy="396628"/>
            </a:xfrm>
            <a:custGeom>
              <a:avLst/>
              <a:gdLst/>
              <a:ahLst/>
              <a:cxnLst/>
              <a:rect l="0" t="0" r="0" b="0"/>
              <a:pathLst>
                <a:path w="292821" h="396628">
                  <a:moveTo>
                    <a:pt x="31415" y="0"/>
                  </a:moveTo>
                  <a:lnTo>
                    <a:pt x="24180" y="27556"/>
                  </a:lnTo>
                  <a:lnTo>
                    <a:pt x="18418" y="83779"/>
                  </a:lnTo>
                  <a:lnTo>
                    <a:pt x="4184" y="147123"/>
                  </a:lnTo>
                  <a:lnTo>
                    <a:pt x="690" y="200680"/>
                  </a:lnTo>
                  <a:lnTo>
                    <a:pt x="0" y="256320"/>
                  </a:lnTo>
                  <a:lnTo>
                    <a:pt x="11305" y="318067"/>
                  </a:lnTo>
                  <a:lnTo>
                    <a:pt x="24287" y="355505"/>
                  </a:lnTo>
                  <a:lnTo>
                    <a:pt x="30173" y="366855"/>
                  </a:lnTo>
                  <a:lnTo>
                    <a:pt x="46071" y="382585"/>
                  </a:lnTo>
                  <a:lnTo>
                    <a:pt x="55224" y="388418"/>
                  </a:lnTo>
                  <a:lnTo>
                    <a:pt x="96052" y="396627"/>
                  </a:lnTo>
                  <a:lnTo>
                    <a:pt x="134015" y="393470"/>
                  </a:lnTo>
                  <a:lnTo>
                    <a:pt x="167490" y="379536"/>
                  </a:lnTo>
                  <a:lnTo>
                    <a:pt x="209073" y="345462"/>
                  </a:lnTo>
                  <a:lnTo>
                    <a:pt x="255599" y="282926"/>
                  </a:lnTo>
                  <a:lnTo>
                    <a:pt x="285473" y="222539"/>
                  </a:lnTo>
                  <a:lnTo>
                    <a:pt x="292820" y="170864"/>
                  </a:lnTo>
                  <a:lnTo>
                    <a:pt x="291151" y="115596"/>
                  </a:lnTo>
                  <a:lnTo>
                    <a:pt x="277792" y="56340"/>
                  </a:lnTo>
                  <a:lnTo>
                    <a:pt x="27357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9971" y="1884601"/>
              <a:ext cx="158371" cy="224222"/>
            </a:xfrm>
            <a:custGeom>
              <a:avLst/>
              <a:gdLst/>
              <a:ahLst/>
              <a:cxnLst/>
              <a:rect l="0" t="0" r="0" b="0"/>
              <a:pathLst>
                <a:path w="158371" h="224222">
                  <a:moveTo>
                    <a:pt x="102837" y="0"/>
                  </a:moveTo>
                  <a:lnTo>
                    <a:pt x="58874" y="20243"/>
                  </a:lnTo>
                  <a:lnTo>
                    <a:pt x="2979" y="59898"/>
                  </a:lnTo>
                  <a:lnTo>
                    <a:pt x="0" y="66838"/>
                  </a:lnTo>
                  <a:lnTo>
                    <a:pt x="354" y="73804"/>
                  </a:lnTo>
                  <a:lnTo>
                    <a:pt x="2929" y="80788"/>
                  </a:lnTo>
                  <a:lnTo>
                    <a:pt x="9326" y="85444"/>
                  </a:lnTo>
                  <a:lnTo>
                    <a:pt x="72376" y="102344"/>
                  </a:lnTo>
                  <a:lnTo>
                    <a:pt x="108889" y="113642"/>
                  </a:lnTo>
                  <a:lnTo>
                    <a:pt x="127364" y="124987"/>
                  </a:lnTo>
                  <a:lnTo>
                    <a:pt x="140254" y="140947"/>
                  </a:lnTo>
                  <a:lnTo>
                    <a:pt x="158061" y="179789"/>
                  </a:lnTo>
                  <a:lnTo>
                    <a:pt x="158370" y="188880"/>
                  </a:lnTo>
                  <a:lnTo>
                    <a:pt x="152475" y="205219"/>
                  </a:lnTo>
                  <a:lnTo>
                    <a:pt x="138936" y="217160"/>
                  </a:lnTo>
                  <a:lnTo>
                    <a:pt x="130412" y="221982"/>
                  </a:lnTo>
                  <a:lnTo>
                    <a:pt x="111583" y="224221"/>
                  </a:lnTo>
                  <a:lnTo>
                    <a:pt x="60723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79150" y="1911187"/>
              <a:ext cx="153859" cy="212772"/>
            </a:xfrm>
            <a:custGeom>
              <a:avLst/>
              <a:gdLst/>
              <a:ahLst/>
              <a:cxnLst/>
              <a:rect l="0" t="0" r="0" b="0"/>
              <a:pathLst>
                <a:path w="153859" h="212772">
                  <a:moveTo>
                    <a:pt x="0" y="89227"/>
                  </a:moveTo>
                  <a:lnTo>
                    <a:pt x="62280" y="72439"/>
                  </a:lnTo>
                  <a:lnTo>
                    <a:pt x="101381" y="67095"/>
                  </a:lnTo>
                  <a:lnTo>
                    <a:pt x="134544" y="51734"/>
                  </a:lnTo>
                  <a:lnTo>
                    <a:pt x="151824" y="39028"/>
                  </a:lnTo>
                  <a:lnTo>
                    <a:pt x="153858" y="31195"/>
                  </a:lnTo>
                  <a:lnTo>
                    <a:pt x="151705" y="22463"/>
                  </a:lnTo>
                  <a:lnTo>
                    <a:pt x="146760" y="13132"/>
                  </a:lnTo>
                  <a:lnTo>
                    <a:pt x="138784" y="6912"/>
                  </a:lnTo>
                  <a:lnTo>
                    <a:pt x="117444" y="0"/>
                  </a:lnTo>
                  <a:lnTo>
                    <a:pt x="84711" y="1698"/>
                  </a:lnTo>
                  <a:lnTo>
                    <a:pt x="66505" y="9771"/>
                  </a:lnTo>
                  <a:lnTo>
                    <a:pt x="35753" y="34018"/>
                  </a:lnTo>
                  <a:lnTo>
                    <a:pt x="19822" y="60001"/>
                  </a:lnTo>
                  <a:lnTo>
                    <a:pt x="5128" y="108627"/>
                  </a:lnTo>
                  <a:lnTo>
                    <a:pt x="2279" y="135674"/>
                  </a:lnTo>
                  <a:lnTo>
                    <a:pt x="7252" y="157053"/>
                  </a:lnTo>
                  <a:lnTo>
                    <a:pt x="29508" y="189842"/>
                  </a:lnTo>
                  <a:lnTo>
                    <a:pt x="55146" y="206127"/>
                  </a:lnTo>
                  <a:lnTo>
                    <a:pt x="90559" y="212771"/>
                  </a:lnTo>
                  <a:lnTo>
                    <a:pt x="107709" y="211206"/>
                  </a:lnTo>
                  <a:lnTo>
                    <a:pt x="126342" y="205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29672" y="1743539"/>
              <a:ext cx="181147" cy="403730"/>
            </a:xfrm>
            <a:custGeom>
              <a:avLst/>
              <a:gdLst/>
              <a:ahLst/>
              <a:cxnLst/>
              <a:rect l="0" t="0" r="0" b="0"/>
              <a:pathLst>
                <a:path w="181147" h="403730">
                  <a:moveTo>
                    <a:pt x="128504" y="267404"/>
                  </a:moveTo>
                  <a:lnTo>
                    <a:pt x="122914" y="250636"/>
                  </a:lnTo>
                  <a:lnTo>
                    <a:pt x="110812" y="236165"/>
                  </a:lnTo>
                  <a:lnTo>
                    <a:pt x="102671" y="229030"/>
                  </a:lnTo>
                  <a:lnTo>
                    <a:pt x="81148" y="221103"/>
                  </a:lnTo>
                  <a:lnTo>
                    <a:pt x="68857" y="218989"/>
                  </a:lnTo>
                  <a:lnTo>
                    <a:pt x="48962" y="222879"/>
                  </a:lnTo>
                  <a:lnTo>
                    <a:pt x="24607" y="238224"/>
                  </a:lnTo>
                  <a:lnTo>
                    <a:pt x="17125" y="244441"/>
                  </a:lnTo>
                  <a:lnTo>
                    <a:pt x="5693" y="263827"/>
                  </a:lnTo>
                  <a:lnTo>
                    <a:pt x="1006" y="275548"/>
                  </a:lnTo>
                  <a:lnTo>
                    <a:pt x="0" y="319990"/>
                  </a:lnTo>
                  <a:lnTo>
                    <a:pt x="11310" y="376663"/>
                  </a:lnTo>
                  <a:lnTo>
                    <a:pt x="22215" y="396292"/>
                  </a:lnTo>
                  <a:lnTo>
                    <a:pt x="29569" y="401292"/>
                  </a:lnTo>
                  <a:lnTo>
                    <a:pt x="47098" y="403729"/>
                  </a:lnTo>
                  <a:lnTo>
                    <a:pt x="76697" y="398523"/>
                  </a:lnTo>
                  <a:lnTo>
                    <a:pt x="94170" y="386510"/>
                  </a:lnTo>
                  <a:lnTo>
                    <a:pt x="108565" y="368303"/>
                  </a:lnTo>
                  <a:lnTo>
                    <a:pt x="131236" y="310558"/>
                  </a:lnTo>
                  <a:lnTo>
                    <a:pt x="153133" y="249628"/>
                  </a:lnTo>
                  <a:lnTo>
                    <a:pt x="164917" y="191557"/>
                  </a:lnTo>
                  <a:lnTo>
                    <a:pt x="168929" y="131067"/>
                  </a:lnTo>
                  <a:lnTo>
                    <a:pt x="167778" y="76749"/>
                  </a:lnTo>
                  <a:lnTo>
                    <a:pt x="150733" y="19000"/>
                  </a:lnTo>
                  <a:lnTo>
                    <a:pt x="146833" y="7045"/>
                  </a:lnTo>
                  <a:lnTo>
                    <a:pt x="141893" y="1414"/>
                  </a:lnTo>
                  <a:lnTo>
                    <a:pt x="136260" y="0"/>
                  </a:lnTo>
                  <a:lnTo>
                    <a:pt x="130165" y="1397"/>
                  </a:lnTo>
                  <a:lnTo>
                    <a:pt x="126102" y="7008"/>
                  </a:lnTo>
                  <a:lnTo>
                    <a:pt x="120383" y="38431"/>
                  </a:lnTo>
                  <a:lnTo>
                    <a:pt x="118451" y="100858"/>
                  </a:lnTo>
                  <a:lnTo>
                    <a:pt x="121236" y="152156"/>
                  </a:lnTo>
                  <a:lnTo>
                    <a:pt x="126350" y="204400"/>
                  </a:lnTo>
                  <a:lnTo>
                    <a:pt x="130985" y="253805"/>
                  </a:lnTo>
                  <a:lnTo>
                    <a:pt x="137795" y="281247"/>
                  </a:lnTo>
                  <a:lnTo>
                    <a:pt x="148621" y="301242"/>
                  </a:lnTo>
                  <a:lnTo>
                    <a:pt x="181146" y="330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9397" y="1884601"/>
              <a:ext cx="249771" cy="201964"/>
            </a:xfrm>
            <a:custGeom>
              <a:avLst/>
              <a:gdLst/>
              <a:ahLst/>
              <a:cxnLst/>
              <a:rect l="0" t="0" r="0" b="0"/>
              <a:pathLst>
                <a:path w="249771" h="201964">
                  <a:moveTo>
                    <a:pt x="8333" y="0"/>
                  </a:moveTo>
                  <a:lnTo>
                    <a:pt x="0" y="37477"/>
                  </a:lnTo>
                  <a:lnTo>
                    <a:pt x="1575" y="75445"/>
                  </a:lnTo>
                  <a:lnTo>
                    <a:pt x="12587" y="130196"/>
                  </a:lnTo>
                  <a:lnTo>
                    <a:pt x="28181" y="160889"/>
                  </a:lnTo>
                  <a:lnTo>
                    <a:pt x="47619" y="184801"/>
                  </a:lnTo>
                  <a:lnTo>
                    <a:pt x="55581" y="187541"/>
                  </a:lnTo>
                  <a:lnTo>
                    <a:pt x="73786" y="184347"/>
                  </a:lnTo>
                  <a:lnTo>
                    <a:pt x="90456" y="172009"/>
                  </a:lnTo>
                  <a:lnTo>
                    <a:pt x="104493" y="154827"/>
                  </a:lnTo>
                  <a:lnTo>
                    <a:pt x="114632" y="135492"/>
                  </a:lnTo>
                  <a:lnTo>
                    <a:pt x="118973" y="132442"/>
                  </a:lnTo>
                  <a:lnTo>
                    <a:pt x="123037" y="133918"/>
                  </a:lnTo>
                  <a:lnTo>
                    <a:pt x="130673" y="144917"/>
                  </a:lnTo>
                  <a:lnTo>
                    <a:pt x="148226" y="177454"/>
                  </a:lnTo>
                  <a:lnTo>
                    <a:pt x="161755" y="191172"/>
                  </a:lnTo>
                  <a:lnTo>
                    <a:pt x="179466" y="201169"/>
                  </a:lnTo>
                  <a:lnTo>
                    <a:pt x="189102" y="201963"/>
                  </a:lnTo>
                  <a:lnTo>
                    <a:pt x="209167" y="196606"/>
                  </a:lnTo>
                  <a:lnTo>
                    <a:pt x="223545" y="183306"/>
                  </a:lnTo>
                  <a:lnTo>
                    <a:pt x="238216" y="152969"/>
                  </a:lnTo>
                  <a:lnTo>
                    <a:pt x="246852" y="114344"/>
                  </a:lnTo>
                  <a:lnTo>
                    <a:pt x="249770" y="53782"/>
                  </a:lnTo>
                  <a:lnTo>
                    <a:pt x="247050" y="32481"/>
                  </a:lnTo>
                  <a:lnTo>
                    <a:pt x="23996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00414" y="1695088"/>
              <a:ext cx="197843" cy="379027"/>
            </a:xfrm>
            <a:custGeom>
              <a:avLst/>
              <a:gdLst/>
              <a:ahLst/>
              <a:cxnLst/>
              <a:rect l="0" t="0" r="0" b="0"/>
              <a:pathLst>
                <a:path w="197843" h="379027">
                  <a:moveTo>
                    <a:pt x="0" y="0"/>
                  </a:moveTo>
                  <a:lnTo>
                    <a:pt x="8406" y="49263"/>
                  </a:lnTo>
                  <a:lnTo>
                    <a:pt x="17959" y="99344"/>
                  </a:lnTo>
                  <a:lnTo>
                    <a:pt x="28198" y="151228"/>
                  </a:lnTo>
                  <a:lnTo>
                    <a:pt x="38641" y="201306"/>
                  </a:lnTo>
                  <a:lnTo>
                    <a:pt x="49530" y="257093"/>
                  </a:lnTo>
                  <a:lnTo>
                    <a:pt x="57617" y="318155"/>
                  </a:lnTo>
                  <a:lnTo>
                    <a:pt x="68140" y="365919"/>
                  </a:lnTo>
                  <a:lnTo>
                    <a:pt x="65163" y="349146"/>
                  </a:lnTo>
                  <a:lnTo>
                    <a:pt x="63565" y="291668"/>
                  </a:lnTo>
                  <a:lnTo>
                    <a:pt x="68838" y="235168"/>
                  </a:lnTo>
                  <a:lnTo>
                    <a:pt x="83438" y="206680"/>
                  </a:lnTo>
                  <a:lnTo>
                    <a:pt x="99085" y="194023"/>
                  </a:lnTo>
                  <a:lnTo>
                    <a:pt x="108171" y="189010"/>
                  </a:lnTo>
                  <a:lnTo>
                    <a:pt x="117737" y="188008"/>
                  </a:lnTo>
                  <a:lnTo>
                    <a:pt x="137726" y="193133"/>
                  </a:lnTo>
                  <a:lnTo>
                    <a:pt x="144460" y="200115"/>
                  </a:lnTo>
                  <a:lnTo>
                    <a:pt x="172387" y="263064"/>
                  </a:lnTo>
                  <a:lnTo>
                    <a:pt x="192616" y="315835"/>
                  </a:lnTo>
                  <a:lnTo>
                    <a:pt x="197842" y="353024"/>
                  </a:lnTo>
                  <a:lnTo>
                    <a:pt x="195944" y="367469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32041" y="1841794"/>
              <a:ext cx="136872" cy="224789"/>
            </a:xfrm>
            <a:custGeom>
              <a:avLst/>
              <a:gdLst/>
              <a:ahLst/>
              <a:cxnLst/>
              <a:rect l="0" t="0" r="0" b="0"/>
              <a:pathLst>
                <a:path w="136872" h="224789">
                  <a:moveTo>
                    <a:pt x="0" y="137563"/>
                  </a:moveTo>
                  <a:lnTo>
                    <a:pt x="11179" y="120796"/>
                  </a:lnTo>
                  <a:lnTo>
                    <a:pt x="26025" y="109444"/>
                  </a:lnTo>
                  <a:lnTo>
                    <a:pt x="84664" y="76892"/>
                  </a:lnTo>
                  <a:lnTo>
                    <a:pt x="104309" y="66144"/>
                  </a:lnTo>
                  <a:lnTo>
                    <a:pt x="120839" y="49670"/>
                  </a:lnTo>
                  <a:lnTo>
                    <a:pt x="123843" y="41533"/>
                  </a:lnTo>
                  <a:lnTo>
                    <a:pt x="123506" y="33769"/>
                  </a:lnTo>
                  <a:lnTo>
                    <a:pt x="116893" y="18903"/>
                  </a:lnTo>
                  <a:lnTo>
                    <a:pt x="106155" y="4496"/>
                  </a:lnTo>
                  <a:lnTo>
                    <a:pt x="97676" y="889"/>
                  </a:lnTo>
                  <a:lnTo>
                    <a:pt x="75777" y="0"/>
                  </a:lnTo>
                  <a:lnTo>
                    <a:pt x="65726" y="3740"/>
                  </a:lnTo>
                  <a:lnTo>
                    <a:pt x="48319" y="17255"/>
                  </a:lnTo>
                  <a:lnTo>
                    <a:pt x="30954" y="50184"/>
                  </a:lnTo>
                  <a:lnTo>
                    <a:pt x="23990" y="95165"/>
                  </a:lnTo>
                  <a:lnTo>
                    <a:pt x="30042" y="153191"/>
                  </a:lnTo>
                  <a:lnTo>
                    <a:pt x="40357" y="187427"/>
                  </a:lnTo>
                  <a:lnTo>
                    <a:pt x="51472" y="204958"/>
                  </a:lnTo>
                  <a:lnTo>
                    <a:pt x="67330" y="217429"/>
                  </a:lnTo>
                  <a:lnTo>
                    <a:pt x="76472" y="222393"/>
                  </a:lnTo>
                  <a:lnTo>
                    <a:pt x="99109" y="224788"/>
                  </a:lnTo>
                  <a:lnTo>
                    <a:pt x="136871" y="221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32082" y="1873811"/>
              <a:ext cx="210572" cy="263475"/>
            </a:xfrm>
            <a:custGeom>
              <a:avLst/>
              <a:gdLst/>
              <a:ahLst/>
              <a:cxnLst/>
              <a:rect l="0" t="0" r="0" b="0"/>
              <a:pathLst>
                <a:path w="210572" h="263475">
                  <a:moveTo>
                    <a:pt x="0" y="63432"/>
                  </a:moveTo>
                  <a:lnTo>
                    <a:pt x="3120" y="120696"/>
                  </a:lnTo>
                  <a:lnTo>
                    <a:pt x="11453" y="170086"/>
                  </a:lnTo>
                  <a:lnTo>
                    <a:pt x="16789" y="192722"/>
                  </a:lnTo>
                  <a:lnTo>
                    <a:pt x="18212" y="190570"/>
                  </a:lnTo>
                  <a:lnTo>
                    <a:pt x="20683" y="136803"/>
                  </a:lnTo>
                  <a:lnTo>
                    <a:pt x="24103" y="75629"/>
                  </a:lnTo>
                  <a:lnTo>
                    <a:pt x="35608" y="35460"/>
                  </a:lnTo>
                  <a:lnTo>
                    <a:pt x="41286" y="23727"/>
                  </a:lnTo>
                  <a:lnTo>
                    <a:pt x="56954" y="7571"/>
                  </a:lnTo>
                  <a:lnTo>
                    <a:pt x="66046" y="1625"/>
                  </a:lnTo>
                  <a:lnTo>
                    <a:pt x="75616" y="0"/>
                  </a:lnTo>
                  <a:lnTo>
                    <a:pt x="95609" y="4435"/>
                  </a:lnTo>
                  <a:lnTo>
                    <a:pt x="113073" y="17324"/>
                  </a:lnTo>
                  <a:lnTo>
                    <a:pt x="157784" y="72698"/>
                  </a:lnTo>
                  <a:lnTo>
                    <a:pt x="185672" y="127047"/>
                  </a:lnTo>
                  <a:lnTo>
                    <a:pt x="204215" y="188446"/>
                  </a:lnTo>
                  <a:lnTo>
                    <a:pt x="207798" y="249319"/>
                  </a:lnTo>
                  <a:lnTo>
                    <a:pt x="210571" y="263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61226" y="1875210"/>
              <a:ext cx="260495" cy="219958"/>
            </a:xfrm>
            <a:custGeom>
              <a:avLst/>
              <a:gdLst/>
              <a:ahLst/>
              <a:cxnLst/>
              <a:rect l="0" t="0" r="0" b="0"/>
              <a:pathLst>
                <a:path w="260495" h="219958">
                  <a:moveTo>
                    <a:pt x="165737" y="83090"/>
                  </a:moveTo>
                  <a:lnTo>
                    <a:pt x="145494" y="39127"/>
                  </a:lnTo>
                  <a:lnTo>
                    <a:pt x="126334" y="8843"/>
                  </a:lnTo>
                  <a:lnTo>
                    <a:pt x="117242" y="3176"/>
                  </a:lnTo>
                  <a:lnTo>
                    <a:pt x="94661" y="0"/>
                  </a:lnTo>
                  <a:lnTo>
                    <a:pt x="72147" y="5607"/>
                  </a:lnTo>
                  <a:lnTo>
                    <a:pt x="61230" y="10378"/>
                  </a:lnTo>
                  <a:lnTo>
                    <a:pt x="42860" y="28157"/>
                  </a:lnTo>
                  <a:lnTo>
                    <a:pt x="17593" y="72109"/>
                  </a:lnTo>
                  <a:lnTo>
                    <a:pt x="2507" y="122992"/>
                  </a:lnTo>
                  <a:lnTo>
                    <a:pt x="0" y="163023"/>
                  </a:lnTo>
                  <a:lnTo>
                    <a:pt x="3559" y="186466"/>
                  </a:lnTo>
                  <a:lnTo>
                    <a:pt x="12160" y="205464"/>
                  </a:lnTo>
                  <a:lnTo>
                    <a:pt x="17729" y="213806"/>
                  </a:lnTo>
                  <a:lnTo>
                    <a:pt x="26121" y="218197"/>
                  </a:lnTo>
                  <a:lnTo>
                    <a:pt x="47924" y="219957"/>
                  </a:lnTo>
                  <a:lnTo>
                    <a:pt x="66972" y="213720"/>
                  </a:lnTo>
                  <a:lnTo>
                    <a:pt x="75328" y="208781"/>
                  </a:lnTo>
                  <a:lnTo>
                    <a:pt x="87731" y="193935"/>
                  </a:lnTo>
                  <a:lnTo>
                    <a:pt x="121050" y="132177"/>
                  </a:lnTo>
                  <a:lnTo>
                    <a:pt x="137153" y="84467"/>
                  </a:lnTo>
                  <a:lnTo>
                    <a:pt x="140832" y="81669"/>
                  </a:lnTo>
                  <a:lnTo>
                    <a:pt x="144455" y="84482"/>
                  </a:lnTo>
                  <a:lnTo>
                    <a:pt x="174823" y="146959"/>
                  </a:lnTo>
                  <a:lnTo>
                    <a:pt x="194426" y="172464"/>
                  </a:lnTo>
                  <a:lnTo>
                    <a:pt x="220641" y="189250"/>
                  </a:lnTo>
                  <a:lnTo>
                    <a:pt x="260494" y="198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95419" y="1695088"/>
              <a:ext cx="31587" cy="421140"/>
            </a:xfrm>
            <a:custGeom>
              <a:avLst/>
              <a:gdLst/>
              <a:ahLst/>
              <a:cxnLst/>
              <a:rect l="0" t="0" r="0" b="0"/>
              <a:pathLst>
                <a:path w="31587" h="421140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9786"/>
                  </a:lnTo>
                  <a:lnTo>
                    <a:pt x="12998" y="222662"/>
                  </a:lnTo>
                  <a:lnTo>
                    <a:pt x="18669" y="269915"/>
                  </a:lnTo>
                  <a:lnTo>
                    <a:pt x="20349" y="322130"/>
                  </a:lnTo>
                  <a:lnTo>
                    <a:pt x="26507" y="376106"/>
                  </a:lnTo>
                  <a:lnTo>
                    <a:pt x="31586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68338" y="1726673"/>
              <a:ext cx="48181" cy="410613"/>
            </a:xfrm>
            <a:custGeom>
              <a:avLst/>
              <a:gdLst/>
              <a:ahLst/>
              <a:cxnLst/>
              <a:rect l="0" t="0" r="0" b="0"/>
              <a:pathLst>
                <a:path w="48181" h="410613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3942" y="147998"/>
                  </a:lnTo>
                  <a:lnTo>
                    <a:pt x="15809" y="203339"/>
                  </a:lnTo>
                  <a:lnTo>
                    <a:pt x="19482" y="261070"/>
                  </a:lnTo>
                  <a:lnTo>
                    <a:pt x="24859" y="312101"/>
                  </a:lnTo>
                  <a:lnTo>
                    <a:pt x="32265" y="365676"/>
                  </a:lnTo>
                  <a:lnTo>
                    <a:pt x="4818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0739" y="1941706"/>
              <a:ext cx="208268" cy="202019"/>
            </a:xfrm>
            <a:custGeom>
              <a:avLst/>
              <a:gdLst/>
              <a:ahLst/>
              <a:cxnLst/>
              <a:rect l="0" t="0" r="0" b="0"/>
              <a:pathLst>
                <a:path w="208268" h="202019">
                  <a:moveTo>
                    <a:pt x="148546" y="6066"/>
                  </a:moveTo>
                  <a:lnTo>
                    <a:pt x="116094" y="0"/>
                  </a:lnTo>
                  <a:lnTo>
                    <a:pt x="95518" y="2590"/>
                  </a:lnTo>
                  <a:lnTo>
                    <a:pt x="77795" y="10760"/>
                  </a:lnTo>
                  <a:lnTo>
                    <a:pt x="62119" y="23360"/>
                  </a:lnTo>
                  <a:lnTo>
                    <a:pt x="18809" y="81529"/>
                  </a:lnTo>
                  <a:lnTo>
                    <a:pt x="4707" y="106675"/>
                  </a:lnTo>
                  <a:lnTo>
                    <a:pt x="0" y="130330"/>
                  </a:lnTo>
                  <a:lnTo>
                    <a:pt x="382" y="141551"/>
                  </a:lnTo>
                  <a:lnTo>
                    <a:pt x="7046" y="160258"/>
                  </a:lnTo>
                  <a:lnTo>
                    <a:pt x="18976" y="176371"/>
                  </a:lnTo>
                  <a:lnTo>
                    <a:pt x="35977" y="191331"/>
                  </a:lnTo>
                  <a:lnTo>
                    <a:pt x="58351" y="199540"/>
                  </a:lnTo>
                  <a:lnTo>
                    <a:pt x="82723" y="202018"/>
                  </a:lnTo>
                  <a:lnTo>
                    <a:pt x="117344" y="195667"/>
                  </a:lnTo>
                  <a:lnTo>
                    <a:pt x="155549" y="178317"/>
                  </a:lnTo>
                  <a:lnTo>
                    <a:pt x="187275" y="151470"/>
                  </a:lnTo>
                  <a:lnTo>
                    <a:pt x="200074" y="131521"/>
                  </a:lnTo>
                  <a:lnTo>
                    <a:pt x="208267" y="94970"/>
                  </a:lnTo>
                  <a:lnTo>
                    <a:pt x="205105" y="60094"/>
                  </a:lnTo>
                  <a:lnTo>
                    <a:pt x="196690" y="41387"/>
                  </a:lnTo>
                  <a:lnTo>
                    <a:pt x="191170" y="33122"/>
                  </a:lnTo>
                  <a:lnTo>
                    <a:pt x="175679" y="208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22533" y="1737202"/>
              <a:ext cx="120494" cy="400084"/>
            </a:xfrm>
            <a:custGeom>
              <a:avLst/>
              <a:gdLst/>
              <a:ahLst/>
              <a:cxnLst/>
              <a:rect l="0" t="0" r="0" b="0"/>
              <a:pathLst>
                <a:path w="120494" h="400084">
                  <a:moveTo>
                    <a:pt x="78378" y="400083"/>
                  </a:moveTo>
                  <a:lnTo>
                    <a:pt x="63724" y="347055"/>
                  </a:lnTo>
                  <a:lnTo>
                    <a:pt x="46712" y="286414"/>
                  </a:lnTo>
                  <a:lnTo>
                    <a:pt x="32739" y="236990"/>
                  </a:lnTo>
                  <a:lnTo>
                    <a:pt x="18714" y="173761"/>
                  </a:lnTo>
                  <a:lnTo>
                    <a:pt x="8188" y="123494"/>
                  </a:lnTo>
                  <a:lnTo>
                    <a:pt x="0" y="79615"/>
                  </a:lnTo>
                  <a:lnTo>
                    <a:pt x="1819" y="55271"/>
                  </a:lnTo>
                  <a:lnTo>
                    <a:pt x="12767" y="35873"/>
                  </a:lnTo>
                  <a:lnTo>
                    <a:pt x="30500" y="20623"/>
                  </a:lnTo>
                  <a:lnTo>
                    <a:pt x="66792" y="6630"/>
                  </a:lnTo>
                  <a:lnTo>
                    <a:pt x="120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4042" y="1968829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27420" y="5589"/>
                  </a:lnTo>
                  <a:lnTo>
                    <a:pt x="76035" y="16788"/>
                  </a:lnTo>
                  <a:lnTo>
                    <a:pt x="27064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85223" y="1821430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58616"/>
                  </a:lnTo>
                  <a:lnTo>
                    <a:pt x="8405" y="115130"/>
                  </a:lnTo>
                  <a:lnTo>
                    <a:pt x="17958" y="169033"/>
                  </a:lnTo>
                  <a:lnTo>
                    <a:pt x="28198" y="218020"/>
                  </a:lnTo>
                  <a:lnTo>
                    <a:pt x="38640" y="274778"/>
                  </a:lnTo>
                  <a:lnTo>
                    <a:pt x="49530" y="337593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48352" y="1947772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56396" y="8333"/>
                  </a:lnTo>
                  <a:lnTo>
                    <a:pt x="208550" y="12997"/>
                  </a:lnTo>
                  <a:lnTo>
                    <a:pt x="157329" y="21788"/>
                  </a:lnTo>
                  <a:lnTo>
                    <a:pt x="105108" y="28682"/>
                  </a:lnTo>
                  <a:lnTo>
                    <a:pt x="52591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64207" y="1695088"/>
              <a:ext cx="389556" cy="466341"/>
            </a:xfrm>
            <a:custGeom>
              <a:avLst/>
              <a:gdLst/>
              <a:ahLst/>
              <a:cxnLst/>
              <a:rect l="0" t="0" r="0" b="0"/>
              <a:pathLst>
                <a:path w="389556" h="466341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2998" y="165890"/>
                  </a:lnTo>
                  <a:lnTo>
                    <a:pt x="25055" y="215652"/>
                  </a:lnTo>
                  <a:lnTo>
                    <a:pt x="29651" y="267837"/>
                  </a:lnTo>
                  <a:lnTo>
                    <a:pt x="38439" y="325477"/>
                  </a:lnTo>
                  <a:lnTo>
                    <a:pt x="41388" y="387642"/>
                  </a:lnTo>
                  <a:lnTo>
                    <a:pt x="41791" y="407422"/>
                  </a:lnTo>
                  <a:lnTo>
                    <a:pt x="43256" y="352051"/>
                  </a:lnTo>
                  <a:lnTo>
                    <a:pt x="53562" y="299998"/>
                  </a:lnTo>
                  <a:lnTo>
                    <a:pt x="61240" y="271372"/>
                  </a:lnTo>
                  <a:lnTo>
                    <a:pt x="72451" y="250851"/>
                  </a:lnTo>
                  <a:lnTo>
                    <a:pt x="88353" y="237051"/>
                  </a:lnTo>
                  <a:lnTo>
                    <a:pt x="97507" y="231734"/>
                  </a:lnTo>
                  <a:lnTo>
                    <a:pt x="105949" y="230528"/>
                  </a:lnTo>
                  <a:lnTo>
                    <a:pt x="121568" y="235428"/>
                  </a:lnTo>
                  <a:lnTo>
                    <a:pt x="136308" y="251643"/>
                  </a:lnTo>
                  <a:lnTo>
                    <a:pt x="159247" y="294592"/>
                  </a:lnTo>
                  <a:lnTo>
                    <a:pt x="173873" y="345276"/>
                  </a:lnTo>
                  <a:lnTo>
                    <a:pt x="183901" y="408709"/>
                  </a:lnTo>
                  <a:lnTo>
                    <a:pt x="186941" y="412852"/>
                  </a:lnTo>
                  <a:lnTo>
                    <a:pt x="190138" y="412105"/>
                  </a:lnTo>
                  <a:lnTo>
                    <a:pt x="235572" y="355082"/>
                  </a:lnTo>
                  <a:lnTo>
                    <a:pt x="292629" y="305362"/>
                  </a:lnTo>
                  <a:lnTo>
                    <a:pt x="322445" y="277257"/>
                  </a:lnTo>
                  <a:lnTo>
                    <a:pt x="330483" y="256976"/>
                  </a:lnTo>
                  <a:lnTo>
                    <a:pt x="332626" y="245017"/>
                  </a:lnTo>
                  <a:lnTo>
                    <a:pt x="330545" y="235874"/>
                  </a:lnTo>
                  <a:lnTo>
                    <a:pt x="325648" y="228609"/>
                  </a:lnTo>
                  <a:lnTo>
                    <a:pt x="318875" y="222596"/>
                  </a:lnTo>
                  <a:lnTo>
                    <a:pt x="310849" y="219757"/>
                  </a:lnTo>
                  <a:lnTo>
                    <a:pt x="292573" y="219722"/>
                  </a:lnTo>
                  <a:lnTo>
                    <a:pt x="275872" y="226726"/>
                  </a:lnTo>
                  <a:lnTo>
                    <a:pt x="260650" y="238807"/>
                  </a:lnTo>
                  <a:lnTo>
                    <a:pt x="224733" y="285215"/>
                  </a:lnTo>
                  <a:lnTo>
                    <a:pt x="216865" y="308866"/>
                  </a:lnTo>
                  <a:lnTo>
                    <a:pt x="214538" y="333805"/>
                  </a:lnTo>
                  <a:lnTo>
                    <a:pt x="225593" y="389145"/>
                  </a:lnTo>
                  <a:lnTo>
                    <a:pt x="241018" y="421018"/>
                  </a:lnTo>
                  <a:lnTo>
                    <a:pt x="265995" y="447100"/>
                  </a:lnTo>
                  <a:lnTo>
                    <a:pt x="295623" y="464056"/>
                  </a:lnTo>
                  <a:lnTo>
                    <a:pt x="316222" y="466340"/>
                  </a:lnTo>
                  <a:lnTo>
                    <a:pt x="378033" y="455191"/>
                  </a:lnTo>
                  <a:lnTo>
                    <a:pt x="38955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07096" y="1923205"/>
              <a:ext cx="209921" cy="235138"/>
            </a:xfrm>
            <a:custGeom>
              <a:avLst/>
              <a:gdLst/>
              <a:ahLst/>
              <a:cxnLst/>
              <a:rect l="0" t="0" r="0" b="0"/>
              <a:pathLst>
                <a:path w="209921" h="235138">
                  <a:moveTo>
                    <a:pt x="9878" y="35095"/>
                  </a:moveTo>
                  <a:lnTo>
                    <a:pt x="1545" y="84026"/>
                  </a:lnTo>
                  <a:lnTo>
                    <a:pt x="0" y="131871"/>
                  </a:lnTo>
                  <a:lnTo>
                    <a:pt x="5068" y="189262"/>
                  </a:lnTo>
                  <a:lnTo>
                    <a:pt x="10098" y="234610"/>
                  </a:lnTo>
                  <a:lnTo>
                    <a:pt x="12364" y="234786"/>
                  </a:lnTo>
                  <a:lnTo>
                    <a:pt x="15045" y="231393"/>
                  </a:lnTo>
                  <a:lnTo>
                    <a:pt x="31154" y="168238"/>
                  </a:lnTo>
                  <a:lnTo>
                    <a:pt x="41528" y="118219"/>
                  </a:lnTo>
                  <a:lnTo>
                    <a:pt x="52011" y="69473"/>
                  </a:lnTo>
                  <a:lnTo>
                    <a:pt x="65646" y="28513"/>
                  </a:lnTo>
                  <a:lnTo>
                    <a:pt x="71623" y="16669"/>
                  </a:lnTo>
                  <a:lnTo>
                    <a:pt x="80287" y="8773"/>
                  </a:lnTo>
                  <a:lnTo>
                    <a:pt x="102392" y="0"/>
                  </a:lnTo>
                  <a:lnTo>
                    <a:pt x="113668" y="1170"/>
                  </a:lnTo>
                  <a:lnTo>
                    <a:pt x="135555" y="11828"/>
                  </a:lnTo>
                  <a:lnTo>
                    <a:pt x="162020" y="31971"/>
                  </a:lnTo>
                  <a:lnTo>
                    <a:pt x="174203" y="52034"/>
                  </a:lnTo>
                  <a:lnTo>
                    <a:pt x="191556" y="103042"/>
                  </a:lnTo>
                  <a:lnTo>
                    <a:pt x="205079" y="158178"/>
                  </a:lnTo>
                  <a:lnTo>
                    <a:pt x="208964" y="207890"/>
                  </a:lnTo>
                  <a:lnTo>
                    <a:pt x="209920" y="235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01243" y="1968829"/>
              <a:ext cx="126343" cy="227833"/>
            </a:xfrm>
            <a:custGeom>
              <a:avLst/>
              <a:gdLst/>
              <a:ahLst/>
              <a:cxnLst/>
              <a:rect l="0" t="0" r="0" b="0"/>
              <a:pathLst>
                <a:path w="126343" h="227833">
                  <a:moveTo>
                    <a:pt x="0" y="0"/>
                  </a:moveTo>
                  <a:lnTo>
                    <a:pt x="1" y="54144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19815" y="204738"/>
                  </a:lnTo>
                  <a:lnTo>
                    <a:pt x="30643" y="223966"/>
                  </a:lnTo>
                  <a:lnTo>
                    <a:pt x="37976" y="227689"/>
                  </a:lnTo>
                  <a:lnTo>
                    <a:pt x="46374" y="227832"/>
                  </a:lnTo>
                  <a:lnTo>
                    <a:pt x="55483" y="225587"/>
                  </a:lnTo>
                  <a:lnTo>
                    <a:pt x="62725" y="220581"/>
                  </a:lnTo>
                  <a:lnTo>
                    <a:pt x="85873" y="184211"/>
                  </a:lnTo>
                  <a:lnTo>
                    <a:pt x="107040" y="132313"/>
                  </a:lnTo>
                  <a:lnTo>
                    <a:pt x="115251" y="78172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01285" y="1936887"/>
              <a:ext cx="259809" cy="284627"/>
            </a:xfrm>
            <a:custGeom>
              <a:avLst/>
              <a:gdLst/>
              <a:ahLst/>
              <a:cxnLst/>
              <a:rect l="0" t="0" r="0" b="0"/>
              <a:pathLst>
                <a:path w="259809" h="284627">
                  <a:moveTo>
                    <a:pt x="0" y="105641"/>
                  </a:moveTo>
                  <a:lnTo>
                    <a:pt x="0" y="168119"/>
                  </a:lnTo>
                  <a:lnTo>
                    <a:pt x="5589" y="230416"/>
                  </a:lnTo>
                  <a:lnTo>
                    <a:pt x="7236" y="236788"/>
                  </a:lnTo>
                  <a:lnTo>
                    <a:pt x="8333" y="236356"/>
                  </a:lnTo>
                  <a:lnTo>
                    <a:pt x="9065" y="231389"/>
                  </a:lnTo>
                  <a:lnTo>
                    <a:pt x="2002" y="179046"/>
                  </a:lnTo>
                  <a:lnTo>
                    <a:pt x="593" y="126611"/>
                  </a:lnTo>
                  <a:lnTo>
                    <a:pt x="5706" y="67669"/>
                  </a:lnTo>
                  <a:lnTo>
                    <a:pt x="14625" y="47431"/>
                  </a:lnTo>
                  <a:lnTo>
                    <a:pt x="20278" y="38758"/>
                  </a:lnTo>
                  <a:lnTo>
                    <a:pt x="26387" y="35316"/>
                  </a:lnTo>
                  <a:lnTo>
                    <a:pt x="32799" y="35361"/>
                  </a:lnTo>
                  <a:lnTo>
                    <a:pt x="39413" y="37731"/>
                  </a:lnTo>
                  <a:lnTo>
                    <a:pt x="53001" y="52842"/>
                  </a:lnTo>
                  <a:lnTo>
                    <a:pt x="70687" y="87657"/>
                  </a:lnTo>
                  <a:lnTo>
                    <a:pt x="98085" y="146773"/>
                  </a:lnTo>
                  <a:lnTo>
                    <a:pt x="108871" y="172031"/>
                  </a:lnTo>
                  <a:lnTo>
                    <a:pt x="108845" y="170958"/>
                  </a:lnTo>
                  <a:lnTo>
                    <a:pt x="97264" y="113585"/>
                  </a:lnTo>
                  <a:lnTo>
                    <a:pt x="95251" y="59507"/>
                  </a:lnTo>
                  <a:lnTo>
                    <a:pt x="100492" y="23341"/>
                  </a:lnTo>
                  <a:lnTo>
                    <a:pt x="105599" y="14510"/>
                  </a:lnTo>
                  <a:lnTo>
                    <a:pt x="120632" y="1577"/>
                  </a:lnTo>
                  <a:lnTo>
                    <a:pt x="130725" y="0"/>
                  </a:lnTo>
                  <a:lnTo>
                    <a:pt x="154416" y="4487"/>
                  </a:lnTo>
                  <a:lnTo>
                    <a:pt x="174304" y="17400"/>
                  </a:lnTo>
                  <a:lnTo>
                    <a:pt x="198654" y="47520"/>
                  </a:lnTo>
                  <a:lnTo>
                    <a:pt x="227843" y="105209"/>
                  </a:lnTo>
                  <a:lnTo>
                    <a:pt x="247734" y="164524"/>
                  </a:lnTo>
                  <a:lnTo>
                    <a:pt x="259808" y="221301"/>
                  </a:lnTo>
                  <a:lnTo>
                    <a:pt x="259085" y="257284"/>
                  </a:lnTo>
                  <a:lnTo>
                    <a:pt x="252684" y="284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96083" y="1716145"/>
              <a:ext cx="192781" cy="465448"/>
            </a:xfrm>
            <a:custGeom>
              <a:avLst/>
              <a:gdLst/>
              <a:ahLst/>
              <a:cxnLst/>
              <a:rect l="0" t="0" r="0" b="0"/>
              <a:pathLst>
                <a:path w="192781" h="465448">
                  <a:moveTo>
                    <a:pt x="0" y="0"/>
                  </a:moveTo>
                  <a:lnTo>
                    <a:pt x="0" y="57264"/>
                  </a:lnTo>
                  <a:lnTo>
                    <a:pt x="3119" y="109773"/>
                  </a:lnTo>
                  <a:lnTo>
                    <a:pt x="8333" y="169786"/>
                  </a:lnTo>
                  <a:lnTo>
                    <a:pt x="12998" y="232021"/>
                  </a:lnTo>
                  <a:lnTo>
                    <a:pt x="18669" y="294914"/>
                  </a:lnTo>
                  <a:lnTo>
                    <a:pt x="23469" y="348645"/>
                  </a:lnTo>
                  <a:lnTo>
                    <a:pt x="26808" y="374882"/>
                  </a:lnTo>
                  <a:lnTo>
                    <a:pt x="24393" y="398241"/>
                  </a:lnTo>
                  <a:lnTo>
                    <a:pt x="23281" y="400025"/>
                  </a:lnTo>
                  <a:lnTo>
                    <a:pt x="21350" y="351447"/>
                  </a:lnTo>
                  <a:lnTo>
                    <a:pt x="26734" y="311453"/>
                  </a:lnTo>
                  <a:lnTo>
                    <a:pt x="35668" y="290111"/>
                  </a:lnTo>
                  <a:lnTo>
                    <a:pt x="60468" y="257347"/>
                  </a:lnTo>
                  <a:lnTo>
                    <a:pt x="80296" y="248907"/>
                  </a:lnTo>
                  <a:lnTo>
                    <a:pt x="92136" y="246656"/>
                  </a:lnTo>
                  <a:lnTo>
                    <a:pt x="114648" y="250395"/>
                  </a:lnTo>
                  <a:lnTo>
                    <a:pt x="143934" y="265654"/>
                  </a:lnTo>
                  <a:lnTo>
                    <a:pt x="158727" y="279505"/>
                  </a:lnTo>
                  <a:lnTo>
                    <a:pt x="181675" y="327142"/>
                  </a:lnTo>
                  <a:lnTo>
                    <a:pt x="192780" y="363783"/>
                  </a:lnTo>
                  <a:lnTo>
                    <a:pt x="192300" y="404275"/>
                  </a:lnTo>
                  <a:lnTo>
                    <a:pt x="179160" y="440319"/>
                  </a:lnTo>
                  <a:lnTo>
                    <a:pt x="163854" y="456180"/>
                  </a:lnTo>
                  <a:lnTo>
                    <a:pt x="154859" y="462048"/>
                  </a:lnTo>
                  <a:lnTo>
                    <a:pt x="132388" y="465447"/>
                  </a:lnTo>
                  <a:lnTo>
                    <a:pt x="842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54010" y="1931725"/>
              <a:ext cx="200043" cy="201208"/>
            </a:xfrm>
            <a:custGeom>
              <a:avLst/>
              <a:gdLst/>
              <a:ahLst/>
              <a:cxnLst/>
              <a:rect l="0" t="0" r="0" b="0"/>
              <a:pathLst>
                <a:path w="200043" h="201208">
                  <a:moveTo>
                    <a:pt x="0" y="142389"/>
                  </a:moveTo>
                  <a:lnTo>
                    <a:pt x="55141" y="127734"/>
                  </a:lnTo>
                  <a:lnTo>
                    <a:pt x="114756" y="110722"/>
                  </a:lnTo>
                  <a:lnTo>
                    <a:pt x="135231" y="102578"/>
                  </a:lnTo>
                  <a:lnTo>
                    <a:pt x="174797" y="71578"/>
                  </a:lnTo>
                  <a:lnTo>
                    <a:pt x="182973" y="51645"/>
                  </a:lnTo>
                  <a:lnTo>
                    <a:pt x="185153" y="39779"/>
                  </a:lnTo>
                  <a:lnTo>
                    <a:pt x="181336" y="20355"/>
                  </a:lnTo>
                  <a:lnTo>
                    <a:pt x="177042" y="11900"/>
                  </a:lnTo>
                  <a:lnTo>
                    <a:pt x="169501" y="6263"/>
                  </a:lnTo>
                  <a:lnTo>
                    <a:pt x="148644" y="0"/>
                  </a:lnTo>
                  <a:lnTo>
                    <a:pt x="138870" y="1839"/>
                  </a:lnTo>
                  <a:lnTo>
                    <a:pt x="121772" y="13242"/>
                  </a:lnTo>
                  <a:lnTo>
                    <a:pt x="104581" y="39392"/>
                  </a:lnTo>
                  <a:lnTo>
                    <a:pt x="80965" y="100476"/>
                  </a:lnTo>
                  <a:lnTo>
                    <a:pt x="80048" y="121421"/>
                  </a:lnTo>
                  <a:lnTo>
                    <a:pt x="84710" y="142428"/>
                  </a:lnTo>
                  <a:lnTo>
                    <a:pt x="94581" y="163463"/>
                  </a:lnTo>
                  <a:lnTo>
                    <a:pt x="118881" y="189447"/>
                  </a:lnTo>
                  <a:lnTo>
                    <a:pt x="141354" y="198398"/>
                  </a:lnTo>
                  <a:lnTo>
                    <a:pt x="164600" y="201207"/>
                  </a:lnTo>
                  <a:lnTo>
                    <a:pt x="200042" y="195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96165" y="1874072"/>
              <a:ext cx="63173" cy="245400"/>
            </a:xfrm>
            <a:custGeom>
              <a:avLst/>
              <a:gdLst/>
              <a:ahLst/>
              <a:cxnLst/>
              <a:rect l="0" t="0" r="0" b="0"/>
              <a:pathLst>
                <a:path w="63173" h="245400">
                  <a:moveTo>
                    <a:pt x="0" y="115814"/>
                  </a:moveTo>
                  <a:lnTo>
                    <a:pt x="5589" y="174430"/>
                  </a:lnTo>
                  <a:lnTo>
                    <a:pt x="21332" y="231027"/>
                  </a:lnTo>
                  <a:lnTo>
                    <a:pt x="25858" y="245399"/>
                  </a:lnTo>
                  <a:lnTo>
                    <a:pt x="14397" y="199677"/>
                  </a:lnTo>
                  <a:lnTo>
                    <a:pt x="8174" y="146634"/>
                  </a:lnTo>
                  <a:lnTo>
                    <a:pt x="1615" y="85507"/>
                  </a:lnTo>
                  <a:lnTo>
                    <a:pt x="6068" y="45612"/>
                  </a:lnTo>
                  <a:lnTo>
                    <a:pt x="14786" y="25732"/>
                  </a:lnTo>
                  <a:lnTo>
                    <a:pt x="20386" y="17155"/>
                  </a:lnTo>
                  <a:lnTo>
                    <a:pt x="27629" y="11436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43565" y="1895129"/>
              <a:ext cx="181432" cy="263137"/>
            </a:xfrm>
            <a:custGeom>
              <a:avLst/>
              <a:gdLst/>
              <a:ahLst/>
              <a:cxnLst/>
              <a:rect l="0" t="0" r="0" b="0"/>
              <a:pathLst>
                <a:path w="181432" h="263137">
                  <a:moveTo>
                    <a:pt x="105284" y="0"/>
                  </a:moveTo>
                  <a:lnTo>
                    <a:pt x="74002" y="9575"/>
                  </a:lnTo>
                  <a:lnTo>
                    <a:pt x="35597" y="39403"/>
                  </a:lnTo>
                  <a:lnTo>
                    <a:pt x="19775" y="65488"/>
                  </a:lnTo>
                  <a:lnTo>
                    <a:pt x="17758" y="85258"/>
                  </a:lnTo>
                  <a:lnTo>
                    <a:pt x="18858" y="95443"/>
                  </a:lnTo>
                  <a:lnTo>
                    <a:pt x="23100" y="103403"/>
                  </a:lnTo>
                  <a:lnTo>
                    <a:pt x="37173" y="115367"/>
                  </a:lnTo>
                  <a:lnTo>
                    <a:pt x="95247" y="140033"/>
                  </a:lnTo>
                  <a:lnTo>
                    <a:pt x="157970" y="170472"/>
                  </a:lnTo>
                  <a:lnTo>
                    <a:pt x="172765" y="184560"/>
                  </a:lnTo>
                  <a:lnTo>
                    <a:pt x="178347" y="193230"/>
                  </a:lnTo>
                  <a:lnTo>
                    <a:pt x="181431" y="215341"/>
                  </a:lnTo>
                  <a:lnTo>
                    <a:pt x="180615" y="227789"/>
                  </a:lnTo>
                  <a:lnTo>
                    <a:pt x="175392" y="238427"/>
                  </a:lnTo>
                  <a:lnTo>
                    <a:pt x="157110" y="256486"/>
                  </a:lnTo>
                  <a:lnTo>
                    <a:pt x="145684" y="261068"/>
                  </a:lnTo>
                  <a:lnTo>
                    <a:pt x="93724" y="263136"/>
                  </a:lnTo>
                  <a:lnTo>
                    <a:pt x="43989" y="25760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09550" y="1919617"/>
              <a:ext cx="260482" cy="228197"/>
            </a:xfrm>
            <a:custGeom>
              <a:avLst/>
              <a:gdLst/>
              <a:ahLst/>
              <a:cxnLst/>
              <a:rect l="0" t="0" r="0" b="0"/>
              <a:pathLst>
                <a:path w="260482" h="228197">
                  <a:moveTo>
                    <a:pt x="176253" y="122911"/>
                  </a:moveTo>
                  <a:lnTo>
                    <a:pt x="176253" y="64294"/>
                  </a:lnTo>
                  <a:lnTo>
                    <a:pt x="165075" y="29504"/>
                  </a:lnTo>
                  <a:lnTo>
                    <a:pt x="150228" y="13937"/>
                  </a:lnTo>
                  <a:lnTo>
                    <a:pt x="141355" y="8147"/>
                  </a:lnTo>
                  <a:lnTo>
                    <a:pt x="100922" y="0"/>
                  </a:lnTo>
                  <a:lnTo>
                    <a:pt x="78042" y="4333"/>
                  </a:lnTo>
                  <a:lnTo>
                    <a:pt x="68665" y="8764"/>
                  </a:lnTo>
                  <a:lnTo>
                    <a:pt x="52007" y="26165"/>
                  </a:lnTo>
                  <a:lnTo>
                    <a:pt x="16261" y="81705"/>
                  </a:lnTo>
                  <a:lnTo>
                    <a:pt x="3416" y="120710"/>
                  </a:lnTo>
                  <a:lnTo>
                    <a:pt x="0" y="148059"/>
                  </a:lnTo>
                  <a:lnTo>
                    <a:pt x="4722" y="172693"/>
                  </a:lnTo>
                  <a:lnTo>
                    <a:pt x="15789" y="194169"/>
                  </a:lnTo>
                  <a:lnTo>
                    <a:pt x="32405" y="211513"/>
                  </a:lnTo>
                  <a:lnTo>
                    <a:pt x="41751" y="214734"/>
                  </a:lnTo>
                  <a:lnTo>
                    <a:pt x="61492" y="212075"/>
                  </a:lnTo>
                  <a:lnTo>
                    <a:pt x="78844" y="196854"/>
                  </a:lnTo>
                  <a:lnTo>
                    <a:pt x="120258" y="133461"/>
                  </a:lnTo>
                  <a:lnTo>
                    <a:pt x="124885" y="122925"/>
                  </a:lnTo>
                  <a:lnTo>
                    <a:pt x="127969" y="120581"/>
                  </a:lnTo>
                  <a:lnTo>
                    <a:pt x="130026" y="123697"/>
                  </a:lnTo>
                  <a:lnTo>
                    <a:pt x="134650" y="138469"/>
                  </a:lnTo>
                  <a:lnTo>
                    <a:pt x="163207" y="186744"/>
                  </a:lnTo>
                  <a:lnTo>
                    <a:pt x="194744" y="212274"/>
                  </a:lnTo>
                  <a:lnTo>
                    <a:pt x="220346" y="221120"/>
                  </a:lnTo>
                  <a:lnTo>
                    <a:pt x="260481" y="228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01616" y="1947772"/>
              <a:ext cx="94758" cy="248578"/>
            </a:xfrm>
            <a:custGeom>
              <a:avLst/>
              <a:gdLst/>
              <a:ahLst/>
              <a:cxnLst/>
              <a:rect l="0" t="0" r="0" b="0"/>
              <a:pathLst>
                <a:path w="94758" h="248578">
                  <a:moveTo>
                    <a:pt x="0" y="42114"/>
                  </a:moveTo>
                  <a:lnTo>
                    <a:pt x="5590" y="104206"/>
                  </a:lnTo>
                  <a:lnTo>
                    <a:pt x="17958" y="155591"/>
                  </a:lnTo>
                  <a:lnTo>
                    <a:pt x="31667" y="207682"/>
                  </a:lnTo>
                  <a:lnTo>
                    <a:pt x="39811" y="229173"/>
                  </a:lnTo>
                  <a:lnTo>
                    <a:pt x="51229" y="246524"/>
                  </a:lnTo>
                  <a:lnTo>
                    <a:pt x="54040" y="248577"/>
                  </a:lnTo>
                  <a:lnTo>
                    <a:pt x="54744" y="246437"/>
                  </a:lnTo>
                  <a:lnTo>
                    <a:pt x="38112" y="182941"/>
                  </a:lnTo>
                  <a:lnTo>
                    <a:pt x="31705" y="130416"/>
                  </a:lnTo>
                  <a:lnTo>
                    <a:pt x="25902" y="94794"/>
                  </a:lnTo>
                  <a:lnTo>
                    <a:pt x="28280" y="68646"/>
                  </a:lnTo>
                  <a:lnTo>
                    <a:pt x="36355" y="47667"/>
                  </a:lnTo>
                  <a:lnTo>
                    <a:pt x="48914" y="30544"/>
                  </a:lnTo>
                  <a:lnTo>
                    <a:pt x="73375" y="1009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29382" y="1976348"/>
              <a:ext cx="162049" cy="168276"/>
            </a:xfrm>
            <a:custGeom>
              <a:avLst/>
              <a:gdLst/>
              <a:ahLst/>
              <a:cxnLst/>
              <a:rect l="0" t="0" r="0" b="0"/>
              <a:pathLst>
                <a:path w="162049" h="168276">
                  <a:moveTo>
                    <a:pt x="30162" y="108294"/>
                  </a:moveTo>
                  <a:lnTo>
                    <a:pt x="57718" y="101058"/>
                  </a:lnTo>
                  <a:lnTo>
                    <a:pt x="110821" y="95296"/>
                  </a:lnTo>
                  <a:lnTo>
                    <a:pt x="132691" y="88479"/>
                  </a:lnTo>
                  <a:lnTo>
                    <a:pt x="150210" y="77651"/>
                  </a:lnTo>
                  <a:lnTo>
                    <a:pt x="155818" y="69148"/>
                  </a:lnTo>
                  <a:lnTo>
                    <a:pt x="162048" y="47222"/>
                  </a:lnTo>
                  <a:lnTo>
                    <a:pt x="159030" y="37164"/>
                  </a:lnTo>
                  <a:lnTo>
                    <a:pt x="143198" y="19749"/>
                  </a:lnTo>
                  <a:lnTo>
                    <a:pt x="107978" y="2380"/>
                  </a:lnTo>
                  <a:lnTo>
                    <a:pt x="84634" y="0"/>
                  </a:lnTo>
                  <a:lnTo>
                    <a:pt x="73496" y="1003"/>
                  </a:lnTo>
                  <a:lnTo>
                    <a:pt x="51761" y="11476"/>
                  </a:lnTo>
                  <a:lnTo>
                    <a:pt x="14801" y="41206"/>
                  </a:lnTo>
                  <a:lnTo>
                    <a:pt x="5787" y="61710"/>
                  </a:lnTo>
                  <a:lnTo>
                    <a:pt x="0" y="113000"/>
                  </a:lnTo>
                  <a:lnTo>
                    <a:pt x="5448" y="134172"/>
                  </a:lnTo>
                  <a:lnTo>
                    <a:pt x="10176" y="143094"/>
                  </a:lnTo>
                  <a:lnTo>
                    <a:pt x="24789" y="156126"/>
                  </a:lnTo>
                  <a:lnTo>
                    <a:pt x="44152" y="164648"/>
                  </a:lnTo>
                  <a:lnTo>
                    <a:pt x="79021" y="168275"/>
                  </a:lnTo>
                  <a:lnTo>
                    <a:pt x="114390" y="160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41316" y="1941706"/>
              <a:ext cx="144654" cy="195580"/>
            </a:xfrm>
            <a:custGeom>
              <a:avLst/>
              <a:gdLst/>
              <a:ahLst/>
              <a:cxnLst/>
              <a:rect l="0" t="0" r="0" b="0"/>
              <a:pathLst>
                <a:path w="144654" h="195580">
                  <a:moveTo>
                    <a:pt x="123595" y="6066"/>
                  </a:moveTo>
                  <a:lnTo>
                    <a:pt x="91143" y="0"/>
                  </a:lnTo>
                  <a:lnTo>
                    <a:pt x="70568" y="2590"/>
                  </a:lnTo>
                  <a:lnTo>
                    <a:pt x="52845" y="10760"/>
                  </a:lnTo>
                  <a:lnTo>
                    <a:pt x="22402" y="35069"/>
                  </a:lnTo>
                  <a:lnTo>
                    <a:pt x="6524" y="61063"/>
                  </a:lnTo>
                  <a:lnTo>
                    <a:pt x="0" y="96581"/>
                  </a:lnTo>
                  <a:lnTo>
                    <a:pt x="3657" y="131151"/>
                  </a:lnTo>
                  <a:lnTo>
                    <a:pt x="12188" y="149787"/>
                  </a:lnTo>
                  <a:lnTo>
                    <a:pt x="36729" y="180814"/>
                  </a:lnTo>
                  <a:lnTo>
                    <a:pt x="56523" y="189017"/>
                  </a:lnTo>
                  <a:lnTo>
                    <a:pt x="117449" y="194714"/>
                  </a:lnTo>
                  <a:lnTo>
                    <a:pt x="144653" y="195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97656" y="1768787"/>
              <a:ext cx="35713" cy="357970"/>
            </a:xfrm>
            <a:custGeom>
              <a:avLst/>
              <a:gdLst/>
              <a:ahLst/>
              <a:cxnLst/>
              <a:rect l="0" t="0" r="0" b="0"/>
              <a:pathLst>
                <a:path w="35713" h="357970">
                  <a:moveTo>
                    <a:pt x="14655" y="0"/>
                  </a:moveTo>
                  <a:lnTo>
                    <a:pt x="0" y="55141"/>
                  </a:lnTo>
                  <a:lnTo>
                    <a:pt x="2098" y="114444"/>
                  </a:lnTo>
                  <a:lnTo>
                    <a:pt x="4695" y="167660"/>
                  </a:lnTo>
                  <a:lnTo>
                    <a:pt x="15460" y="225101"/>
                  </a:lnTo>
                  <a:lnTo>
                    <a:pt x="25423" y="274927"/>
                  </a:lnTo>
                  <a:lnTo>
                    <a:pt x="32663" y="320496"/>
                  </a:lnTo>
                  <a:lnTo>
                    <a:pt x="357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41389" y="1952711"/>
              <a:ext cx="147337" cy="177515"/>
            </a:xfrm>
            <a:custGeom>
              <a:avLst/>
              <a:gdLst/>
              <a:ahLst/>
              <a:cxnLst/>
              <a:rect l="0" t="0" r="0" b="0"/>
              <a:pathLst>
                <a:path w="147337" h="177515">
                  <a:moveTo>
                    <a:pt x="113077" y="5589"/>
                  </a:moveTo>
                  <a:lnTo>
                    <a:pt x="96309" y="0"/>
                  </a:lnTo>
                  <a:lnTo>
                    <a:pt x="78719" y="3495"/>
                  </a:lnTo>
                  <a:lnTo>
                    <a:pt x="60372" y="14017"/>
                  </a:lnTo>
                  <a:lnTo>
                    <a:pt x="16284" y="62264"/>
                  </a:lnTo>
                  <a:lnTo>
                    <a:pt x="6497" y="81081"/>
                  </a:lnTo>
                  <a:lnTo>
                    <a:pt x="0" y="122584"/>
                  </a:lnTo>
                  <a:lnTo>
                    <a:pt x="7838" y="148834"/>
                  </a:lnTo>
                  <a:lnTo>
                    <a:pt x="14842" y="160747"/>
                  </a:lnTo>
                  <a:lnTo>
                    <a:pt x="24190" y="168689"/>
                  </a:lnTo>
                  <a:lnTo>
                    <a:pt x="47056" y="177514"/>
                  </a:lnTo>
                  <a:lnTo>
                    <a:pt x="69697" y="175197"/>
                  </a:lnTo>
                  <a:lnTo>
                    <a:pt x="112827" y="154645"/>
                  </a:lnTo>
                  <a:lnTo>
                    <a:pt x="127784" y="138517"/>
                  </a:lnTo>
                  <a:lnTo>
                    <a:pt x="142781" y="106586"/>
                  </a:lnTo>
                  <a:lnTo>
                    <a:pt x="146918" y="93978"/>
                  </a:lnTo>
                  <a:lnTo>
                    <a:pt x="147336" y="83232"/>
                  </a:lnTo>
                  <a:lnTo>
                    <a:pt x="141561" y="65054"/>
                  </a:lnTo>
                  <a:lnTo>
                    <a:pt x="125157" y="41666"/>
                  </a:lnTo>
                  <a:lnTo>
                    <a:pt x="81491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1500" y="1947772"/>
              <a:ext cx="161049" cy="237439"/>
            </a:xfrm>
            <a:custGeom>
              <a:avLst/>
              <a:gdLst/>
              <a:ahLst/>
              <a:cxnLst/>
              <a:rect l="0" t="0" r="0" b="0"/>
              <a:pathLst>
                <a:path w="161049" h="237439">
                  <a:moveTo>
                    <a:pt x="84065" y="0"/>
                  </a:moveTo>
                  <a:lnTo>
                    <a:pt x="25448" y="20243"/>
                  </a:lnTo>
                  <a:lnTo>
                    <a:pt x="8100" y="35903"/>
                  </a:lnTo>
                  <a:lnTo>
                    <a:pt x="1836" y="44992"/>
                  </a:lnTo>
                  <a:lnTo>
                    <a:pt x="0" y="53391"/>
                  </a:lnTo>
                  <a:lnTo>
                    <a:pt x="1115" y="61330"/>
                  </a:lnTo>
                  <a:lnTo>
                    <a:pt x="4198" y="68963"/>
                  </a:lnTo>
                  <a:lnTo>
                    <a:pt x="20102" y="80563"/>
                  </a:lnTo>
                  <a:lnTo>
                    <a:pt x="73432" y="101293"/>
                  </a:lnTo>
                  <a:lnTo>
                    <a:pt x="103921" y="113330"/>
                  </a:lnTo>
                  <a:lnTo>
                    <a:pt x="143106" y="144486"/>
                  </a:lnTo>
                  <a:lnTo>
                    <a:pt x="159010" y="170712"/>
                  </a:lnTo>
                  <a:lnTo>
                    <a:pt x="161048" y="190516"/>
                  </a:lnTo>
                  <a:lnTo>
                    <a:pt x="156884" y="209846"/>
                  </a:lnTo>
                  <a:lnTo>
                    <a:pt x="147235" y="226235"/>
                  </a:lnTo>
                  <a:lnTo>
                    <a:pt x="137876" y="231542"/>
                  </a:lnTo>
                  <a:lnTo>
                    <a:pt x="111880" y="237438"/>
                  </a:lnTo>
                  <a:lnTo>
                    <a:pt x="90188" y="236939"/>
                  </a:lnTo>
                  <a:lnTo>
                    <a:pt x="6300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01907" y="1981703"/>
              <a:ext cx="242156" cy="194601"/>
            </a:xfrm>
            <a:custGeom>
              <a:avLst/>
              <a:gdLst/>
              <a:ahLst/>
              <a:cxnLst/>
              <a:rect l="0" t="0" r="0" b="0"/>
              <a:pathLst>
                <a:path w="242156" h="194601">
                  <a:moveTo>
                    <a:pt x="0" y="92411"/>
                  </a:moveTo>
                  <a:lnTo>
                    <a:pt x="37477" y="84077"/>
                  </a:lnTo>
                  <a:lnTo>
                    <a:pt x="94490" y="82316"/>
                  </a:lnTo>
                  <a:lnTo>
                    <a:pt x="133672" y="70832"/>
                  </a:lnTo>
                  <a:lnTo>
                    <a:pt x="153387" y="55914"/>
                  </a:lnTo>
                  <a:lnTo>
                    <a:pt x="161919" y="47023"/>
                  </a:lnTo>
                  <a:lnTo>
                    <a:pt x="164098" y="37585"/>
                  </a:lnTo>
                  <a:lnTo>
                    <a:pt x="162041" y="27785"/>
                  </a:lnTo>
                  <a:lnTo>
                    <a:pt x="157161" y="17741"/>
                  </a:lnTo>
                  <a:lnTo>
                    <a:pt x="149227" y="11045"/>
                  </a:lnTo>
                  <a:lnTo>
                    <a:pt x="127934" y="3606"/>
                  </a:lnTo>
                  <a:lnTo>
                    <a:pt x="77307" y="0"/>
                  </a:lnTo>
                  <a:lnTo>
                    <a:pt x="54245" y="3766"/>
                  </a:lnTo>
                  <a:lnTo>
                    <a:pt x="35417" y="12459"/>
                  </a:lnTo>
                  <a:lnTo>
                    <a:pt x="27121" y="18053"/>
                  </a:lnTo>
                  <a:lnTo>
                    <a:pt x="14783" y="33626"/>
                  </a:lnTo>
                  <a:lnTo>
                    <a:pt x="6570" y="53416"/>
                  </a:lnTo>
                  <a:lnTo>
                    <a:pt x="3116" y="89695"/>
                  </a:lnTo>
                  <a:lnTo>
                    <a:pt x="6454" y="112261"/>
                  </a:lnTo>
                  <a:lnTo>
                    <a:pt x="26088" y="144695"/>
                  </a:lnTo>
                  <a:lnTo>
                    <a:pt x="59723" y="170943"/>
                  </a:lnTo>
                  <a:lnTo>
                    <a:pt x="104913" y="187949"/>
                  </a:lnTo>
                  <a:lnTo>
                    <a:pt x="164180" y="194600"/>
                  </a:lnTo>
                  <a:lnTo>
                    <a:pt x="214707" y="188982"/>
                  </a:lnTo>
                  <a:lnTo>
                    <a:pt x="242155" y="187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8661" y="2326798"/>
              <a:ext cx="29391" cy="357969"/>
            </a:xfrm>
            <a:custGeom>
              <a:avLst/>
              <a:gdLst/>
              <a:ahLst/>
              <a:cxnLst/>
              <a:rect l="0" t="0" r="0" b="0"/>
              <a:pathLst>
                <a:path w="29391" h="357969">
                  <a:moveTo>
                    <a:pt x="8333" y="0"/>
                  </a:moveTo>
                  <a:lnTo>
                    <a:pt x="0" y="48930"/>
                  </a:lnTo>
                  <a:lnTo>
                    <a:pt x="1120" y="77899"/>
                  </a:lnTo>
                  <a:lnTo>
                    <a:pt x="14664" y="134450"/>
                  </a:lnTo>
                  <a:lnTo>
                    <a:pt x="17618" y="191915"/>
                  </a:lnTo>
                  <a:lnTo>
                    <a:pt x="21613" y="250276"/>
                  </a:lnTo>
                  <a:lnTo>
                    <a:pt x="27086" y="301493"/>
                  </a:lnTo>
                  <a:lnTo>
                    <a:pt x="2939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0652" y="245313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14655"/>
                  </a:lnTo>
                  <a:lnTo>
                    <a:pt x="132658" y="27028"/>
                  </a:lnTo>
                  <a:lnTo>
                    <a:pt x="74254" y="33805"/>
                  </a:lnTo>
                  <a:lnTo>
                    <a:pt x="34870" y="396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9859" y="2526839"/>
              <a:ext cx="144981" cy="149492"/>
            </a:xfrm>
            <a:custGeom>
              <a:avLst/>
              <a:gdLst/>
              <a:ahLst/>
              <a:cxnLst/>
              <a:rect l="0" t="0" r="0" b="0"/>
              <a:pathLst>
                <a:path w="144981" h="149492">
                  <a:moveTo>
                    <a:pt x="99819" y="21057"/>
                  </a:moveTo>
                  <a:lnTo>
                    <a:pt x="88641" y="9879"/>
                  </a:lnTo>
                  <a:lnTo>
                    <a:pt x="81839" y="7756"/>
                  </a:lnTo>
                  <a:lnTo>
                    <a:pt x="64922" y="8516"/>
                  </a:lnTo>
                  <a:lnTo>
                    <a:pt x="35667" y="21111"/>
                  </a:lnTo>
                  <a:lnTo>
                    <a:pt x="10361" y="45249"/>
                  </a:lnTo>
                  <a:lnTo>
                    <a:pt x="1569" y="70804"/>
                  </a:lnTo>
                  <a:lnTo>
                    <a:pt x="0" y="99319"/>
                  </a:lnTo>
                  <a:lnTo>
                    <a:pt x="7102" y="123690"/>
                  </a:lnTo>
                  <a:lnTo>
                    <a:pt x="21177" y="139981"/>
                  </a:lnTo>
                  <a:lnTo>
                    <a:pt x="29844" y="145963"/>
                  </a:lnTo>
                  <a:lnTo>
                    <a:pt x="51951" y="149491"/>
                  </a:lnTo>
                  <a:lnTo>
                    <a:pt x="98683" y="142223"/>
                  </a:lnTo>
                  <a:lnTo>
                    <a:pt x="117252" y="129891"/>
                  </a:lnTo>
                  <a:lnTo>
                    <a:pt x="132134" y="112711"/>
                  </a:lnTo>
                  <a:lnTo>
                    <a:pt x="142647" y="93378"/>
                  </a:lnTo>
                  <a:lnTo>
                    <a:pt x="144980" y="69967"/>
                  </a:lnTo>
                  <a:lnTo>
                    <a:pt x="136946" y="22399"/>
                  </a:lnTo>
                  <a:lnTo>
                    <a:pt x="130748" y="9955"/>
                  </a:lnTo>
                  <a:lnTo>
                    <a:pt x="1208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52932" y="230574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08552"/>
                  </a:lnTo>
                  <a:lnTo>
                    <a:pt x="0" y="259495"/>
                  </a:lnTo>
                  <a:lnTo>
                    <a:pt x="7236" y="320997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16062" y="2453139"/>
              <a:ext cx="242156" cy="21059"/>
            </a:xfrm>
            <a:custGeom>
              <a:avLst/>
              <a:gdLst/>
              <a:ahLst/>
              <a:cxnLst/>
              <a:rect l="0" t="0" r="0" b="0"/>
              <a:pathLst>
                <a:path w="242156" h="21059">
                  <a:moveTo>
                    <a:pt x="242155" y="0"/>
                  </a:moveTo>
                  <a:lnTo>
                    <a:pt x="188011" y="8334"/>
                  </a:lnTo>
                  <a:lnTo>
                    <a:pt x="133064" y="15684"/>
                  </a:lnTo>
                  <a:lnTo>
                    <a:pt x="85570" y="19465"/>
                  </a:lnTo>
                  <a:lnTo>
                    <a:pt x="22968" y="2074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10860" y="2295212"/>
              <a:ext cx="326384" cy="327853"/>
            </a:xfrm>
            <a:custGeom>
              <a:avLst/>
              <a:gdLst/>
              <a:ahLst/>
              <a:cxnLst/>
              <a:rect l="0" t="0" r="0" b="0"/>
              <a:pathLst>
                <a:path w="326384" h="327853">
                  <a:moveTo>
                    <a:pt x="0" y="0"/>
                  </a:moveTo>
                  <a:lnTo>
                    <a:pt x="0" y="50433"/>
                  </a:lnTo>
                  <a:lnTo>
                    <a:pt x="1169" y="104240"/>
                  </a:lnTo>
                  <a:lnTo>
                    <a:pt x="11452" y="161881"/>
                  </a:lnTo>
                  <a:lnTo>
                    <a:pt x="21331" y="214861"/>
                  </a:lnTo>
                  <a:lnTo>
                    <a:pt x="31666" y="268773"/>
                  </a:lnTo>
                  <a:lnTo>
                    <a:pt x="46804" y="327852"/>
                  </a:lnTo>
                  <a:lnTo>
                    <a:pt x="46410" y="327363"/>
                  </a:lnTo>
                  <a:lnTo>
                    <a:pt x="44978" y="323527"/>
                  </a:lnTo>
                  <a:lnTo>
                    <a:pt x="42491" y="262721"/>
                  </a:lnTo>
                  <a:lnTo>
                    <a:pt x="42188" y="206963"/>
                  </a:lnTo>
                  <a:lnTo>
                    <a:pt x="48386" y="182061"/>
                  </a:lnTo>
                  <a:lnTo>
                    <a:pt x="53314" y="170507"/>
                  </a:lnTo>
                  <a:lnTo>
                    <a:pt x="68149" y="154550"/>
                  </a:lnTo>
                  <a:lnTo>
                    <a:pt x="77018" y="148657"/>
                  </a:lnTo>
                  <a:lnTo>
                    <a:pt x="85270" y="148237"/>
                  </a:lnTo>
                  <a:lnTo>
                    <a:pt x="93111" y="151467"/>
                  </a:lnTo>
                  <a:lnTo>
                    <a:pt x="115326" y="172781"/>
                  </a:lnTo>
                  <a:lnTo>
                    <a:pt x="133606" y="201323"/>
                  </a:lnTo>
                  <a:lnTo>
                    <a:pt x="141269" y="222838"/>
                  </a:lnTo>
                  <a:lnTo>
                    <a:pt x="149307" y="274778"/>
                  </a:lnTo>
                  <a:lnTo>
                    <a:pt x="152926" y="294089"/>
                  </a:lnTo>
                  <a:lnTo>
                    <a:pt x="152254" y="294325"/>
                  </a:lnTo>
                  <a:lnTo>
                    <a:pt x="150635" y="290973"/>
                  </a:lnTo>
                  <a:lnTo>
                    <a:pt x="153947" y="269488"/>
                  </a:lnTo>
                  <a:lnTo>
                    <a:pt x="167926" y="246485"/>
                  </a:lnTo>
                  <a:lnTo>
                    <a:pt x="224334" y="189545"/>
                  </a:lnTo>
                  <a:lnTo>
                    <a:pt x="280333" y="140382"/>
                  </a:lnTo>
                  <a:lnTo>
                    <a:pt x="283984" y="132192"/>
                  </a:lnTo>
                  <a:lnTo>
                    <a:pt x="284923" y="113734"/>
                  </a:lnTo>
                  <a:lnTo>
                    <a:pt x="280025" y="108578"/>
                  </a:lnTo>
                  <a:lnTo>
                    <a:pt x="272081" y="106311"/>
                  </a:lnTo>
                  <a:lnTo>
                    <a:pt x="262106" y="105969"/>
                  </a:lnTo>
                  <a:lnTo>
                    <a:pt x="244783" y="111828"/>
                  </a:lnTo>
                  <a:lnTo>
                    <a:pt x="229285" y="123401"/>
                  </a:lnTo>
                  <a:lnTo>
                    <a:pt x="208576" y="149647"/>
                  </a:lnTo>
                  <a:lnTo>
                    <a:pt x="195681" y="180820"/>
                  </a:lnTo>
                  <a:lnTo>
                    <a:pt x="192510" y="218003"/>
                  </a:lnTo>
                  <a:lnTo>
                    <a:pt x="195914" y="240780"/>
                  </a:lnTo>
                  <a:lnTo>
                    <a:pt x="204446" y="259482"/>
                  </a:lnTo>
                  <a:lnTo>
                    <a:pt x="228987" y="290551"/>
                  </a:lnTo>
                  <a:lnTo>
                    <a:pt x="248781" y="298760"/>
                  </a:lnTo>
                  <a:lnTo>
                    <a:pt x="272006" y="301238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08732" y="2347854"/>
              <a:ext cx="202410" cy="226296"/>
            </a:xfrm>
            <a:custGeom>
              <a:avLst/>
              <a:gdLst/>
              <a:ahLst/>
              <a:cxnLst/>
              <a:rect l="0" t="0" r="0" b="0"/>
              <a:pathLst>
                <a:path w="202410" h="226296">
                  <a:moveTo>
                    <a:pt x="149651" y="0"/>
                  </a:moveTo>
                  <a:lnTo>
                    <a:pt x="127294" y="0"/>
                  </a:lnTo>
                  <a:lnTo>
                    <a:pt x="96623" y="11179"/>
                  </a:lnTo>
                  <a:lnTo>
                    <a:pt x="35982" y="39543"/>
                  </a:lnTo>
                  <a:lnTo>
                    <a:pt x="24739" y="43909"/>
                  </a:lnTo>
                  <a:lnTo>
                    <a:pt x="9127" y="58120"/>
                  </a:lnTo>
                  <a:lnTo>
                    <a:pt x="3326" y="66823"/>
                  </a:lnTo>
                  <a:lnTo>
                    <a:pt x="0" y="85851"/>
                  </a:lnTo>
                  <a:lnTo>
                    <a:pt x="750" y="95839"/>
                  </a:lnTo>
                  <a:lnTo>
                    <a:pt x="5930" y="102497"/>
                  </a:lnTo>
                  <a:lnTo>
                    <a:pt x="24164" y="109895"/>
                  </a:lnTo>
                  <a:lnTo>
                    <a:pt x="87517" y="115035"/>
                  </a:lnTo>
                  <a:lnTo>
                    <a:pt x="113847" y="117807"/>
                  </a:lnTo>
                  <a:lnTo>
                    <a:pt x="170153" y="139487"/>
                  </a:lnTo>
                  <a:lnTo>
                    <a:pt x="196540" y="156234"/>
                  </a:lnTo>
                  <a:lnTo>
                    <a:pt x="200797" y="164987"/>
                  </a:lnTo>
                  <a:lnTo>
                    <a:pt x="202409" y="187192"/>
                  </a:lnTo>
                  <a:lnTo>
                    <a:pt x="197691" y="197324"/>
                  </a:lnTo>
                  <a:lnTo>
                    <a:pt x="179971" y="214822"/>
                  </a:lnTo>
                  <a:lnTo>
                    <a:pt x="153378" y="224158"/>
                  </a:lnTo>
                  <a:lnTo>
                    <a:pt x="105522" y="226295"/>
                  </a:lnTo>
                  <a:lnTo>
                    <a:pt x="5489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89121" y="2404725"/>
              <a:ext cx="237760" cy="187416"/>
            </a:xfrm>
            <a:custGeom>
              <a:avLst/>
              <a:gdLst/>
              <a:ahLst/>
              <a:cxnLst/>
              <a:rect l="0" t="0" r="0" b="0"/>
              <a:pathLst>
                <a:path w="237760" h="187416">
                  <a:moveTo>
                    <a:pt x="111417" y="48414"/>
                  </a:moveTo>
                  <a:lnTo>
                    <a:pt x="101842" y="24368"/>
                  </a:lnTo>
                  <a:lnTo>
                    <a:pt x="91174" y="10041"/>
                  </a:lnTo>
                  <a:lnTo>
                    <a:pt x="72395" y="2114"/>
                  </a:lnTo>
                  <a:lnTo>
                    <a:pt x="60836" y="0"/>
                  </a:lnTo>
                  <a:lnTo>
                    <a:pt x="50790" y="930"/>
                  </a:lnTo>
                  <a:lnTo>
                    <a:pt x="33389" y="8203"/>
                  </a:lnTo>
                  <a:lnTo>
                    <a:pt x="10439" y="36630"/>
                  </a:lnTo>
                  <a:lnTo>
                    <a:pt x="0" y="80278"/>
                  </a:lnTo>
                  <a:lnTo>
                    <a:pt x="2496" y="124666"/>
                  </a:lnTo>
                  <a:lnTo>
                    <a:pt x="16233" y="161865"/>
                  </a:lnTo>
                  <a:lnTo>
                    <a:pt x="31679" y="177995"/>
                  </a:lnTo>
                  <a:lnTo>
                    <a:pt x="40711" y="183935"/>
                  </a:lnTo>
                  <a:lnTo>
                    <a:pt x="60105" y="187415"/>
                  </a:lnTo>
                  <a:lnTo>
                    <a:pt x="70190" y="186705"/>
                  </a:lnTo>
                  <a:lnTo>
                    <a:pt x="87635" y="176557"/>
                  </a:lnTo>
                  <a:lnTo>
                    <a:pt x="102017" y="160349"/>
                  </a:lnTo>
                  <a:lnTo>
                    <a:pt x="112309" y="141447"/>
                  </a:lnTo>
                  <a:lnTo>
                    <a:pt x="119090" y="105485"/>
                  </a:lnTo>
                  <a:lnTo>
                    <a:pt x="115316" y="68007"/>
                  </a:lnTo>
                  <a:lnTo>
                    <a:pt x="136028" y="126277"/>
                  </a:lnTo>
                  <a:lnTo>
                    <a:pt x="149261" y="149701"/>
                  </a:lnTo>
                  <a:lnTo>
                    <a:pt x="166842" y="167910"/>
                  </a:lnTo>
                  <a:lnTo>
                    <a:pt x="176443" y="172532"/>
                  </a:lnTo>
                  <a:lnTo>
                    <a:pt x="237759" y="17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41872" y="2411213"/>
              <a:ext cx="279807" cy="168269"/>
            </a:xfrm>
            <a:custGeom>
              <a:avLst/>
              <a:gdLst/>
              <a:ahLst/>
              <a:cxnLst/>
              <a:rect l="0" t="0" r="0" b="0"/>
              <a:pathLst>
                <a:path w="279807" h="168269">
                  <a:moveTo>
                    <a:pt x="6065" y="52455"/>
                  </a:moveTo>
                  <a:lnTo>
                    <a:pt x="0" y="87247"/>
                  </a:lnTo>
                  <a:lnTo>
                    <a:pt x="7640" y="142992"/>
                  </a:lnTo>
                  <a:lnTo>
                    <a:pt x="11445" y="158204"/>
                  </a:lnTo>
                  <a:lnTo>
                    <a:pt x="7005" y="118085"/>
                  </a:lnTo>
                  <a:lnTo>
                    <a:pt x="11933" y="84769"/>
                  </a:lnTo>
                  <a:lnTo>
                    <a:pt x="26391" y="52671"/>
                  </a:lnTo>
                  <a:lnTo>
                    <a:pt x="33654" y="46750"/>
                  </a:lnTo>
                  <a:lnTo>
                    <a:pt x="42005" y="43972"/>
                  </a:lnTo>
                  <a:lnTo>
                    <a:pt x="51082" y="43290"/>
                  </a:lnTo>
                  <a:lnTo>
                    <a:pt x="67407" y="48772"/>
                  </a:lnTo>
                  <a:lnTo>
                    <a:pt x="75036" y="53509"/>
                  </a:lnTo>
                  <a:lnTo>
                    <a:pt x="86632" y="68131"/>
                  </a:lnTo>
                  <a:lnTo>
                    <a:pt x="109197" y="100525"/>
                  </a:lnTo>
                  <a:lnTo>
                    <a:pt x="112255" y="102049"/>
                  </a:lnTo>
                  <a:lnTo>
                    <a:pt x="113123" y="99556"/>
                  </a:lnTo>
                  <a:lnTo>
                    <a:pt x="112532" y="94384"/>
                  </a:lnTo>
                  <a:lnTo>
                    <a:pt x="117290" y="70338"/>
                  </a:lnTo>
                  <a:lnTo>
                    <a:pt x="137783" y="24705"/>
                  </a:lnTo>
                  <a:lnTo>
                    <a:pt x="150784" y="6586"/>
                  </a:lnTo>
                  <a:lnTo>
                    <a:pt x="159866" y="1989"/>
                  </a:lnTo>
                  <a:lnTo>
                    <a:pt x="182436" y="0"/>
                  </a:lnTo>
                  <a:lnTo>
                    <a:pt x="204945" y="9255"/>
                  </a:lnTo>
                  <a:lnTo>
                    <a:pt x="224308" y="25066"/>
                  </a:lnTo>
                  <a:lnTo>
                    <a:pt x="246270" y="63812"/>
                  </a:lnTo>
                  <a:lnTo>
                    <a:pt x="265511" y="122971"/>
                  </a:lnTo>
                  <a:lnTo>
                    <a:pt x="279806" y="168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53264" y="2387909"/>
              <a:ext cx="147400" cy="199176"/>
            </a:xfrm>
            <a:custGeom>
              <a:avLst/>
              <a:gdLst/>
              <a:ahLst/>
              <a:cxnLst/>
              <a:rect l="0" t="0" r="0" b="0"/>
              <a:pathLst>
                <a:path w="147400" h="199176">
                  <a:moveTo>
                    <a:pt x="0" y="117873"/>
                  </a:moveTo>
                  <a:lnTo>
                    <a:pt x="17981" y="102232"/>
                  </a:lnTo>
                  <a:lnTo>
                    <a:pt x="58563" y="77440"/>
                  </a:lnTo>
                  <a:lnTo>
                    <a:pt x="93586" y="42426"/>
                  </a:lnTo>
                  <a:lnTo>
                    <a:pt x="105155" y="22340"/>
                  </a:lnTo>
                  <a:lnTo>
                    <a:pt x="105198" y="14410"/>
                  </a:lnTo>
                  <a:lnTo>
                    <a:pt x="101717" y="7953"/>
                  </a:lnTo>
                  <a:lnTo>
                    <a:pt x="95888" y="2479"/>
                  </a:lnTo>
                  <a:lnTo>
                    <a:pt x="87322" y="0"/>
                  </a:lnTo>
                  <a:lnTo>
                    <a:pt x="65326" y="364"/>
                  </a:lnTo>
                  <a:lnTo>
                    <a:pt x="46191" y="7545"/>
                  </a:lnTo>
                  <a:lnTo>
                    <a:pt x="37813" y="12736"/>
                  </a:lnTo>
                  <a:lnTo>
                    <a:pt x="25384" y="27862"/>
                  </a:lnTo>
                  <a:lnTo>
                    <a:pt x="7874" y="71757"/>
                  </a:lnTo>
                  <a:lnTo>
                    <a:pt x="2333" y="111748"/>
                  </a:lnTo>
                  <a:lnTo>
                    <a:pt x="6281" y="147644"/>
                  </a:lnTo>
                  <a:lnTo>
                    <a:pt x="14880" y="166589"/>
                  </a:lnTo>
                  <a:lnTo>
                    <a:pt x="20448" y="174917"/>
                  </a:lnTo>
                  <a:lnTo>
                    <a:pt x="35994" y="187290"/>
                  </a:lnTo>
                  <a:lnTo>
                    <a:pt x="55772" y="195518"/>
                  </a:lnTo>
                  <a:lnTo>
                    <a:pt x="80160" y="199175"/>
                  </a:lnTo>
                  <a:lnTo>
                    <a:pt x="100357" y="194562"/>
                  </a:lnTo>
                  <a:lnTo>
                    <a:pt x="117133" y="187052"/>
                  </a:lnTo>
                  <a:lnTo>
                    <a:pt x="147399" y="181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29395" y="2431997"/>
              <a:ext cx="190252" cy="189599"/>
            </a:xfrm>
            <a:custGeom>
              <a:avLst/>
              <a:gdLst/>
              <a:ahLst/>
              <a:cxnLst/>
              <a:rect l="0" t="0" r="0" b="0"/>
              <a:pathLst>
                <a:path w="190252" h="189599">
                  <a:moveTo>
                    <a:pt x="8180" y="31671"/>
                  </a:moveTo>
                  <a:lnTo>
                    <a:pt x="8180" y="80602"/>
                  </a:lnTo>
                  <a:lnTo>
                    <a:pt x="8180" y="139732"/>
                  </a:lnTo>
                  <a:lnTo>
                    <a:pt x="14246" y="181048"/>
                  </a:lnTo>
                  <a:lnTo>
                    <a:pt x="13393" y="180389"/>
                  </a:lnTo>
                  <a:lnTo>
                    <a:pt x="3620" y="148525"/>
                  </a:lnTo>
                  <a:lnTo>
                    <a:pt x="0" y="91105"/>
                  </a:lnTo>
                  <a:lnTo>
                    <a:pt x="12461" y="32565"/>
                  </a:lnTo>
                  <a:lnTo>
                    <a:pt x="28035" y="5940"/>
                  </a:lnTo>
                  <a:lnTo>
                    <a:pt x="36625" y="1649"/>
                  </a:lnTo>
                  <a:lnTo>
                    <a:pt x="58647" y="0"/>
                  </a:lnTo>
                  <a:lnTo>
                    <a:pt x="91763" y="11239"/>
                  </a:lnTo>
                  <a:lnTo>
                    <a:pt x="118213" y="34976"/>
                  </a:lnTo>
                  <a:lnTo>
                    <a:pt x="162399" y="95132"/>
                  </a:lnTo>
                  <a:lnTo>
                    <a:pt x="190040" y="158038"/>
                  </a:lnTo>
                  <a:lnTo>
                    <a:pt x="190251" y="166219"/>
                  </a:lnTo>
                  <a:lnTo>
                    <a:pt x="188052" y="172842"/>
                  </a:lnTo>
                  <a:lnTo>
                    <a:pt x="176636" y="189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58673" y="2442611"/>
              <a:ext cx="118939" cy="158561"/>
            </a:xfrm>
            <a:custGeom>
              <a:avLst/>
              <a:gdLst/>
              <a:ahLst/>
              <a:cxnLst/>
              <a:rect l="0" t="0" r="0" b="0"/>
              <a:pathLst>
                <a:path w="118939" h="15856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0244" y="136342"/>
                  </a:lnTo>
                  <a:lnTo>
                    <a:pt x="35903" y="151453"/>
                  </a:lnTo>
                  <a:lnTo>
                    <a:pt x="44993" y="157121"/>
                  </a:lnTo>
                  <a:lnTo>
                    <a:pt x="54562" y="158560"/>
                  </a:lnTo>
                  <a:lnTo>
                    <a:pt x="74553" y="153919"/>
                  </a:lnTo>
                  <a:lnTo>
                    <a:pt x="92016" y="140938"/>
                  </a:lnTo>
                  <a:lnTo>
                    <a:pt x="106407" y="122301"/>
                  </a:lnTo>
                  <a:lnTo>
                    <a:pt x="116702" y="98420"/>
                  </a:lnTo>
                  <a:lnTo>
                    <a:pt x="118938" y="75327"/>
                  </a:lnTo>
                  <a:lnTo>
                    <a:pt x="11581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69243" y="2463061"/>
              <a:ext cx="252685" cy="158535"/>
            </a:xfrm>
            <a:custGeom>
              <a:avLst/>
              <a:gdLst/>
              <a:ahLst/>
              <a:cxnLst/>
              <a:rect l="0" t="0" r="0" b="0"/>
              <a:pathLst>
                <a:path w="252685" h="158535">
                  <a:moveTo>
                    <a:pt x="0" y="84835"/>
                  </a:moveTo>
                  <a:lnTo>
                    <a:pt x="8333" y="122313"/>
                  </a:lnTo>
                  <a:lnTo>
                    <a:pt x="9553" y="137757"/>
                  </a:lnTo>
                  <a:lnTo>
                    <a:pt x="17679" y="85288"/>
                  </a:lnTo>
                  <a:lnTo>
                    <a:pt x="26201" y="23341"/>
                  </a:lnTo>
                  <a:lnTo>
                    <a:pt x="31506" y="16933"/>
                  </a:lnTo>
                  <a:lnTo>
                    <a:pt x="38551" y="13831"/>
                  </a:lnTo>
                  <a:lnTo>
                    <a:pt x="46758" y="12932"/>
                  </a:lnTo>
                  <a:lnTo>
                    <a:pt x="62115" y="18173"/>
                  </a:lnTo>
                  <a:lnTo>
                    <a:pt x="91039" y="40602"/>
                  </a:lnTo>
                  <a:lnTo>
                    <a:pt x="96957" y="40138"/>
                  </a:lnTo>
                  <a:lnTo>
                    <a:pt x="102073" y="35150"/>
                  </a:lnTo>
                  <a:lnTo>
                    <a:pt x="124278" y="4701"/>
                  </a:lnTo>
                  <a:lnTo>
                    <a:pt x="131985" y="996"/>
                  </a:lnTo>
                  <a:lnTo>
                    <a:pt x="149907" y="0"/>
                  </a:lnTo>
                  <a:lnTo>
                    <a:pt x="166451" y="6576"/>
                  </a:lnTo>
                  <a:lnTo>
                    <a:pt x="181603" y="18468"/>
                  </a:lnTo>
                  <a:lnTo>
                    <a:pt x="202117" y="44894"/>
                  </a:lnTo>
                  <a:lnTo>
                    <a:pt x="228854" y="106083"/>
                  </a:lnTo>
                  <a:lnTo>
                    <a:pt x="252684" y="158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64041" y="2347854"/>
              <a:ext cx="237455" cy="286589"/>
            </a:xfrm>
            <a:custGeom>
              <a:avLst/>
              <a:gdLst/>
              <a:ahLst/>
              <a:cxnLst/>
              <a:rect l="0" t="0" r="0" b="0"/>
              <a:pathLst>
                <a:path w="237455" h="286589">
                  <a:moveTo>
                    <a:pt x="0" y="0"/>
                  </a:moveTo>
                  <a:lnTo>
                    <a:pt x="17958" y="63451"/>
                  </a:lnTo>
                  <a:lnTo>
                    <a:pt x="31667" y="121545"/>
                  </a:lnTo>
                  <a:lnTo>
                    <a:pt x="45640" y="178687"/>
                  </a:lnTo>
                  <a:lnTo>
                    <a:pt x="59665" y="236725"/>
                  </a:lnTo>
                  <a:lnTo>
                    <a:pt x="66682" y="260799"/>
                  </a:lnTo>
                  <a:lnTo>
                    <a:pt x="70191" y="263943"/>
                  </a:lnTo>
                  <a:lnTo>
                    <a:pt x="73700" y="261360"/>
                  </a:lnTo>
                  <a:lnTo>
                    <a:pt x="77209" y="254959"/>
                  </a:lnTo>
                  <a:lnTo>
                    <a:pt x="86423" y="192817"/>
                  </a:lnTo>
                  <a:lnTo>
                    <a:pt x="93393" y="171094"/>
                  </a:lnTo>
                  <a:lnTo>
                    <a:pt x="104289" y="153641"/>
                  </a:lnTo>
                  <a:lnTo>
                    <a:pt x="113980" y="148051"/>
                  </a:lnTo>
                  <a:lnTo>
                    <a:pt x="140345" y="141840"/>
                  </a:lnTo>
                  <a:lnTo>
                    <a:pt x="162202" y="145319"/>
                  </a:lnTo>
                  <a:lnTo>
                    <a:pt x="180884" y="155833"/>
                  </a:lnTo>
                  <a:lnTo>
                    <a:pt x="226288" y="195563"/>
                  </a:lnTo>
                  <a:lnTo>
                    <a:pt x="235103" y="216379"/>
                  </a:lnTo>
                  <a:lnTo>
                    <a:pt x="237454" y="228481"/>
                  </a:lnTo>
                  <a:lnTo>
                    <a:pt x="233827" y="251286"/>
                  </a:lnTo>
                  <a:lnTo>
                    <a:pt x="229584" y="262281"/>
                  </a:lnTo>
                  <a:lnTo>
                    <a:pt x="215511" y="277616"/>
                  </a:lnTo>
                  <a:lnTo>
                    <a:pt x="206845" y="283344"/>
                  </a:lnTo>
                  <a:lnTo>
                    <a:pt x="187858" y="286588"/>
                  </a:lnTo>
                  <a:lnTo>
                    <a:pt x="147072" y="279139"/>
                  </a:lnTo>
                  <a:lnTo>
                    <a:pt x="11581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42314" y="2436579"/>
              <a:ext cx="162073" cy="195546"/>
            </a:xfrm>
            <a:custGeom>
              <a:avLst/>
              <a:gdLst/>
              <a:ahLst/>
              <a:cxnLst/>
              <a:rect l="0" t="0" r="0" b="0"/>
              <a:pathLst>
                <a:path w="162073" h="195546">
                  <a:moveTo>
                    <a:pt x="16525" y="79731"/>
                  </a:moveTo>
                  <a:lnTo>
                    <a:pt x="75142" y="74142"/>
                  </a:lnTo>
                  <a:lnTo>
                    <a:pt x="128146" y="67839"/>
                  </a:lnTo>
                  <a:lnTo>
                    <a:pt x="151532" y="58458"/>
                  </a:lnTo>
                  <a:lnTo>
                    <a:pt x="158002" y="51511"/>
                  </a:lnTo>
                  <a:lnTo>
                    <a:pt x="161146" y="43371"/>
                  </a:lnTo>
                  <a:lnTo>
                    <a:pt x="162072" y="34434"/>
                  </a:lnTo>
                  <a:lnTo>
                    <a:pt x="156862" y="18265"/>
                  </a:lnTo>
                  <a:lnTo>
                    <a:pt x="152197" y="10678"/>
                  </a:lnTo>
                  <a:lnTo>
                    <a:pt x="144408" y="5620"/>
                  </a:lnTo>
                  <a:lnTo>
                    <a:pt x="123274" y="0"/>
                  </a:lnTo>
                  <a:lnTo>
                    <a:pt x="79480" y="2425"/>
                  </a:lnTo>
                  <a:lnTo>
                    <a:pt x="52694" y="13788"/>
                  </a:lnTo>
                  <a:lnTo>
                    <a:pt x="12491" y="44089"/>
                  </a:lnTo>
                  <a:lnTo>
                    <a:pt x="3034" y="64670"/>
                  </a:lnTo>
                  <a:lnTo>
                    <a:pt x="0" y="89415"/>
                  </a:lnTo>
                  <a:lnTo>
                    <a:pt x="6040" y="128484"/>
                  </a:lnTo>
                  <a:lnTo>
                    <a:pt x="16154" y="151702"/>
                  </a:lnTo>
                  <a:lnTo>
                    <a:pt x="34688" y="167481"/>
                  </a:lnTo>
                  <a:lnTo>
                    <a:pt x="94260" y="191810"/>
                  </a:lnTo>
                  <a:lnTo>
                    <a:pt x="111282" y="195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92631" y="2490215"/>
              <a:ext cx="124178" cy="180235"/>
            </a:xfrm>
            <a:custGeom>
              <a:avLst/>
              <a:gdLst/>
              <a:ahLst/>
              <a:cxnLst/>
              <a:rect l="0" t="0" r="0" b="0"/>
              <a:pathLst>
                <a:path w="124178" h="180235">
                  <a:moveTo>
                    <a:pt x="8363" y="57681"/>
                  </a:moveTo>
                  <a:lnTo>
                    <a:pt x="13953" y="119774"/>
                  </a:lnTo>
                  <a:lnTo>
                    <a:pt x="27492" y="161583"/>
                  </a:lnTo>
                  <a:lnTo>
                    <a:pt x="38702" y="178339"/>
                  </a:lnTo>
                  <a:lnTo>
                    <a:pt x="41457" y="180234"/>
                  </a:lnTo>
                  <a:lnTo>
                    <a:pt x="42124" y="177987"/>
                  </a:lnTo>
                  <a:lnTo>
                    <a:pt x="41399" y="172980"/>
                  </a:lnTo>
                  <a:lnTo>
                    <a:pt x="12523" y="109677"/>
                  </a:lnTo>
                  <a:lnTo>
                    <a:pt x="1083" y="64962"/>
                  </a:lnTo>
                  <a:lnTo>
                    <a:pt x="0" y="52007"/>
                  </a:lnTo>
                  <a:lnTo>
                    <a:pt x="2788" y="41030"/>
                  </a:lnTo>
                  <a:lnTo>
                    <a:pt x="15244" y="22594"/>
                  </a:lnTo>
                  <a:lnTo>
                    <a:pt x="38718" y="12841"/>
                  </a:lnTo>
                  <a:lnTo>
                    <a:pt x="99232" y="0"/>
                  </a:lnTo>
                  <a:lnTo>
                    <a:pt x="124177" y="5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2163121" y="2969036"/>
            <a:ext cx="4987910" cy="600125"/>
            <a:chOff x="2163121" y="2969036"/>
            <a:chExt cx="4987910" cy="600125"/>
          </a:xfrm>
        </p:grpSpPr>
        <p:sp>
          <p:nvSpPr>
            <p:cNvPr id="64" name="Freeform 63"/>
            <p:cNvSpPr/>
            <p:nvPr/>
          </p:nvSpPr>
          <p:spPr>
            <a:xfrm>
              <a:off x="2432211" y="3116435"/>
              <a:ext cx="20929" cy="452726"/>
            </a:xfrm>
            <a:custGeom>
              <a:avLst/>
              <a:gdLst/>
              <a:ahLst/>
              <a:cxnLst/>
              <a:rect l="0" t="0" r="0" b="0"/>
              <a:pathLst>
                <a:path w="20929" h="452726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0292"/>
                  </a:lnTo>
                  <a:lnTo>
                    <a:pt x="8948" y="261467"/>
                  </a:lnTo>
                  <a:lnTo>
                    <a:pt x="9755" y="304551"/>
                  </a:lnTo>
                  <a:lnTo>
                    <a:pt x="13328" y="358909"/>
                  </a:lnTo>
                  <a:lnTo>
                    <a:pt x="19427" y="414307"/>
                  </a:lnTo>
                  <a:lnTo>
                    <a:pt x="20928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63121" y="3190134"/>
              <a:ext cx="247906" cy="244315"/>
            </a:xfrm>
            <a:custGeom>
              <a:avLst/>
              <a:gdLst/>
              <a:ahLst/>
              <a:cxnLst/>
              <a:rect l="0" t="0" r="0" b="0"/>
              <a:pathLst>
                <a:path w="247906" h="244315">
                  <a:moveTo>
                    <a:pt x="247905" y="136871"/>
                  </a:moveTo>
                  <a:lnTo>
                    <a:pt x="236726" y="148049"/>
                  </a:lnTo>
                  <a:lnTo>
                    <a:pt x="195177" y="164382"/>
                  </a:lnTo>
                  <a:lnTo>
                    <a:pt x="133697" y="188009"/>
                  </a:lnTo>
                  <a:lnTo>
                    <a:pt x="79660" y="221363"/>
                  </a:lnTo>
                  <a:lnTo>
                    <a:pt x="37376" y="243638"/>
                  </a:lnTo>
                  <a:lnTo>
                    <a:pt x="28004" y="244314"/>
                  </a:lnTo>
                  <a:lnTo>
                    <a:pt x="11351" y="238826"/>
                  </a:lnTo>
                  <a:lnTo>
                    <a:pt x="5974" y="230577"/>
                  </a:lnTo>
                  <a:lnTo>
                    <a:pt x="0" y="205814"/>
                  </a:lnTo>
                  <a:lnTo>
                    <a:pt x="2226" y="170167"/>
                  </a:lnTo>
                  <a:lnTo>
                    <a:pt x="16738" y="112919"/>
                  </a:lnTo>
                  <a:lnTo>
                    <a:pt x="30407" y="59090"/>
                  </a:lnTo>
                  <a:lnTo>
                    <a:pt x="478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11067" y="348493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02562" y="3126963"/>
              <a:ext cx="338205" cy="376108"/>
            </a:xfrm>
            <a:custGeom>
              <a:avLst/>
              <a:gdLst/>
              <a:ahLst/>
              <a:cxnLst/>
              <a:rect l="0" t="0" r="0" b="0"/>
              <a:pathLst>
                <a:path w="338205" h="376108">
                  <a:moveTo>
                    <a:pt x="271759" y="0"/>
                  </a:moveTo>
                  <a:lnTo>
                    <a:pt x="222828" y="11453"/>
                  </a:lnTo>
                  <a:lnTo>
                    <a:pt x="163698" y="19160"/>
                  </a:lnTo>
                  <a:lnTo>
                    <a:pt x="104324" y="26021"/>
                  </a:lnTo>
                  <a:lnTo>
                    <a:pt x="43559" y="22881"/>
                  </a:lnTo>
                  <a:lnTo>
                    <a:pt x="20598" y="26937"/>
                  </a:lnTo>
                  <a:lnTo>
                    <a:pt x="13071" y="33166"/>
                  </a:lnTo>
                  <a:lnTo>
                    <a:pt x="4708" y="52565"/>
                  </a:lnTo>
                  <a:lnTo>
                    <a:pt x="0" y="89794"/>
                  </a:lnTo>
                  <a:lnTo>
                    <a:pt x="4194" y="124872"/>
                  </a:lnTo>
                  <a:lnTo>
                    <a:pt x="12851" y="143626"/>
                  </a:lnTo>
                  <a:lnTo>
                    <a:pt x="18435" y="151903"/>
                  </a:lnTo>
                  <a:lnTo>
                    <a:pt x="25668" y="156251"/>
                  </a:lnTo>
                  <a:lnTo>
                    <a:pt x="43062" y="157962"/>
                  </a:lnTo>
                  <a:lnTo>
                    <a:pt x="72585" y="152349"/>
                  </a:lnTo>
                  <a:lnTo>
                    <a:pt x="135915" y="120178"/>
                  </a:lnTo>
                  <a:lnTo>
                    <a:pt x="156402" y="112684"/>
                  </a:lnTo>
                  <a:lnTo>
                    <a:pt x="198845" y="113067"/>
                  </a:lnTo>
                  <a:lnTo>
                    <a:pt x="259947" y="135238"/>
                  </a:lnTo>
                  <a:lnTo>
                    <a:pt x="289316" y="150035"/>
                  </a:lnTo>
                  <a:lnTo>
                    <a:pt x="312836" y="172357"/>
                  </a:lnTo>
                  <a:lnTo>
                    <a:pt x="326280" y="192417"/>
                  </a:lnTo>
                  <a:lnTo>
                    <a:pt x="336155" y="216930"/>
                  </a:lnTo>
                  <a:lnTo>
                    <a:pt x="338204" y="240303"/>
                  </a:lnTo>
                  <a:lnTo>
                    <a:pt x="334045" y="263559"/>
                  </a:lnTo>
                  <a:lnTo>
                    <a:pt x="311402" y="324812"/>
                  </a:lnTo>
                  <a:lnTo>
                    <a:pt x="297567" y="343623"/>
                  </a:lnTo>
                  <a:lnTo>
                    <a:pt x="279720" y="358612"/>
                  </a:lnTo>
                  <a:lnTo>
                    <a:pt x="260089" y="369173"/>
                  </a:lnTo>
                  <a:lnTo>
                    <a:pt x="223718" y="376107"/>
                  </a:lnTo>
                  <a:lnTo>
                    <a:pt x="171846" y="370044"/>
                  </a:lnTo>
                  <a:lnTo>
                    <a:pt x="13488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88053" y="3211191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17936" y="0"/>
                  </a:moveTo>
                  <a:lnTo>
                    <a:pt x="3465" y="34792"/>
                  </a:lnTo>
                  <a:lnTo>
                    <a:pt x="0" y="77899"/>
                  </a:lnTo>
                  <a:lnTo>
                    <a:pt x="11790" y="136037"/>
                  </a:lnTo>
                  <a:lnTo>
                    <a:pt x="1793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37533" y="3264268"/>
              <a:ext cx="252685" cy="20624"/>
            </a:xfrm>
            <a:custGeom>
              <a:avLst/>
              <a:gdLst/>
              <a:ahLst/>
              <a:cxnLst/>
              <a:rect l="0" t="0" r="0" b="0"/>
              <a:pathLst>
                <a:path w="252685" h="20624">
                  <a:moveTo>
                    <a:pt x="252684" y="10094"/>
                  </a:moveTo>
                  <a:lnTo>
                    <a:pt x="215206" y="1761"/>
                  </a:lnTo>
                  <a:lnTo>
                    <a:pt x="158193" y="0"/>
                  </a:lnTo>
                  <a:lnTo>
                    <a:pt x="100182" y="821"/>
                  </a:lnTo>
                  <a:lnTo>
                    <a:pt x="37240" y="8642"/>
                  </a:lnTo>
                  <a:lnTo>
                    <a:pt x="19281" y="12569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35876" y="3087284"/>
              <a:ext cx="265792" cy="340538"/>
            </a:xfrm>
            <a:custGeom>
              <a:avLst/>
              <a:gdLst/>
              <a:ahLst/>
              <a:cxnLst/>
              <a:rect l="0" t="0" r="0" b="0"/>
              <a:pathLst>
                <a:path w="265792" h="340538">
                  <a:moveTo>
                    <a:pt x="228124" y="18622"/>
                  </a:moveTo>
                  <a:lnTo>
                    <a:pt x="170860" y="15503"/>
                  </a:lnTo>
                  <a:lnTo>
                    <a:pt x="109968" y="3968"/>
                  </a:lnTo>
                  <a:lnTo>
                    <a:pt x="54049" y="0"/>
                  </a:lnTo>
                  <a:lnTo>
                    <a:pt x="30265" y="3717"/>
                  </a:lnTo>
                  <a:lnTo>
                    <a:pt x="21349" y="9855"/>
                  </a:lnTo>
                  <a:lnTo>
                    <a:pt x="8322" y="29154"/>
                  </a:lnTo>
                  <a:lnTo>
                    <a:pt x="0" y="66327"/>
                  </a:lnTo>
                  <a:lnTo>
                    <a:pt x="3124" y="106976"/>
                  </a:lnTo>
                  <a:lnTo>
                    <a:pt x="11531" y="128471"/>
                  </a:lnTo>
                  <a:lnTo>
                    <a:pt x="17048" y="137478"/>
                  </a:lnTo>
                  <a:lnTo>
                    <a:pt x="25405" y="142313"/>
                  </a:lnTo>
                  <a:lnTo>
                    <a:pt x="47170" y="144566"/>
                  </a:lnTo>
                  <a:lnTo>
                    <a:pt x="69321" y="138548"/>
                  </a:lnTo>
                  <a:lnTo>
                    <a:pt x="117727" y="121210"/>
                  </a:lnTo>
                  <a:lnTo>
                    <a:pt x="141624" y="119979"/>
                  </a:lnTo>
                  <a:lnTo>
                    <a:pt x="177927" y="128983"/>
                  </a:lnTo>
                  <a:lnTo>
                    <a:pt x="226527" y="152986"/>
                  </a:lnTo>
                  <a:lnTo>
                    <a:pt x="253647" y="184516"/>
                  </a:lnTo>
                  <a:lnTo>
                    <a:pt x="262864" y="210116"/>
                  </a:lnTo>
                  <a:lnTo>
                    <a:pt x="265791" y="237092"/>
                  </a:lnTo>
                  <a:lnTo>
                    <a:pt x="259691" y="277416"/>
                  </a:lnTo>
                  <a:lnTo>
                    <a:pt x="243586" y="310941"/>
                  </a:lnTo>
                  <a:lnTo>
                    <a:pt x="230707" y="328306"/>
                  </a:lnTo>
                  <a:lnTo>
                    <a:pt x="207825" y="337584"/>
                  </a:lnTo>
                  <a:lnTo>
                    <a:pt x="180497" y="340537"/>
                  </a:lnTo>
                  <a:lnTo>
                    <a:pt x="133367" y="334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42984" y="33796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69326" y="3083903"/>
              <a:ext cx="242157" cy="319214"/>
            </a:xfrm>
            <a:custGeom>
              <a:avLst/>
              <a:gdLst/>
              <a:ahLst/>
              <a:cxnLst/>
              <a:rect l="0" t="0" r="0" b="0"/>
              <a:pathLst>
                <a:path w="242157" h="319214">
                  <a:moveTo>
                    <a:pt x="0" y="74646"/>
                  </a:moveTo>
                  <a:lnTo>
                    <a:pt x="5589" y="52289"/>
                  </a:lnTo>
                  <a:lnTo>
                    <a:pt x="17692" y="35074"/>
                  </a:lnTo>
                  <a:lnTo>
                    <a:pt x="47356" y="12228"/>
                  </a:lnTo>
                  <a:lnTo>
                    <a:pt x="59647" y="4958"/>
                  </a:lnTo>
                  <a:lnTo>
                    <a:pt x="88901" y="0"/>
                  </a:lnTo>
                  <a:lnTo>
                    <a:pt x="149752" y="6349"/>
                  </a:lnTo>
                  <a:lnTo>
                    <a:pt x="172231" y="18555"/>
                  </a:lnTo>
                  <a:lnTo>
                    <a:pt x="190021" y="36848"/>
                  </a:lnTo>
                  <a:lnTo>
                    <a:pt x="212020" y="73455"/>
                  </a:lnTo>
                  <a:lnTo>
                    <a:pt x="225298" y="115107"/>
                  </a:lnTo>
                  <a:lnTo>
                    <a:pt x="227257" y="177871"/>
                  </a:lnTo>
                  <a:lnTo>
                    <a:pt x="216726" y="230087"/>
                  </a:lnTo>
                  <a:lnTo>
                    <a:pt x="195627" y="263422"/>
                  </a:lnTo>
                  <a:lnTo>
                    <a:pt x="157055" y="303787"/>
                  </a:lnTo>
                  <a:lnTo>
                    <a:pt x="136483" y="316087"/>
                  </a:lnTo>
                  <a:lnTo>
                    <a:pt x="112522" y="319213"/>
                  </a:lnTo>
                  <a:lnTo>
                    <a:pt x="99581" y="318409"/>
                  </a:lnTo>
                  <a:lnTo>
                    <a:pt x="78963" y="308157"/>
                  </a:lnTo>
                  <a:lnTo>
                    <a:pt x="63171" y="291902"/>
                  </a:lnTo>
                  <a:lnTo>
                    <a:pt x="52252" y="272980"/>
                  </a:lnTo>
                  <a:lnTo>
                    <a:pt x="49739" y="252871"/>
                  </a:lnTo>
                  <a:lnTo>
                    <a:pt x="50707" y="242596"/>
                  </a:lnTo>
                  <a:lnTo>
                    <a:pt x="61141" y="224939"/>
                  </a:lnTo>
                  <a:lnTo>
                    <a:pt x="68837" y="216955"/>
                  </a:lnTo>
                  <a:lnTo>
                    <a:pt x="96105" y="208085"/>
                  </a:lnTo>
                  <a:lnTo>
                    <a:pt x="144679" y="203091"/>
                  </a:lnTo>
                  <a:lnTo>
                    <a:pt x="203014" y="206993"/>
                  </a:lnTo>
                  <a:lnTo>
                    <a:pt x="242156" y="211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78698" y="3169077"/>
              <a:ext cx="17095" cy="168457"/>
            </a:xfrm>
            <a:custGeom>
              <a:avLst/>
              <a:gdLst/>
              <a:ahLst/>
              <a:cxnLst/>
              <a:rect l="0" t="0" r="0" b="0"/>
              <a:pathLst>
                <a:path w="17095" h="168457">
                  <a:moveTo>
                    <a:pt x="17094" y="0"/>
                  </a:moveTo>
                  <a:lnTo>
                    <a:pt x="306" y="62281"/>
                  </a:lnTo>
                  <a:lnTo>
                    <a:pt x="0" y="116331"/>
                  </a:lnTo>
                  <a:lnTo>
                    <a:pt x="656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58922" y="325330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1" y="0"/>
                  </a:lnTo>
                  <a:lnTo>
                    <a:pt x="127475" y="0"/>
                  </a:lnTo>
                  <a:lnTo>
                    <a:pt x="73663" y="7236"/>
                  </a:lnTo>
                  <a:lnTo>
                    <a:pt x="216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16933" y="3021678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13627" y="61111"/>
                  </a:lnTo>
                  <a:lnTo>
                    <a:pt x="5727" y="97656"/>
                  </a:lnTo>
                  <a:lnTo>
                    <a:pt x="8585" y="151378"/>
                  </a:lnTo>
                  <a:lnTo>
                    <a:pt x="9952" y="210579"/>
                  </a:lnTo>
                  <a:lnTo>
                    <a:pt x="9188" y="26334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16735" y="3095378"/>
              <a:ext cx="179142" cy="149462"/>
            </a:xfrm>
            <a:custGeom>
              <a:avLst/>
              <a:gdLst/>
              <a:ahLst/>
              <a:cxnLst/>
              <a:rect l="0" t="0" r="0" b="0"/>
              <a:pathLst>
                <a:path w="179142" h="149462">
                  <a:moveTo>
                    <a:pt x="179141" y="94756"/>
                  </a:moveTo>
                  <a:lnTo>
                    <a:pt x="118030" y="112715"/>
                  </a:lnTo>
                  <a:lnTo>
                    <a:pt x="63599" y="135495"/>
                  </a:lnTo>
                  <a:lnTo>
                    <a:pt x="31822" y="149461"/>
                  </a:lnTo>
                  <a:lnTo>
                    <a:pt x="22437" y="148773"/>
                  </a:lnTo>
                  <a:lnTo>
                    <a:pt x="5769" y="138651"/>
                  </a:lnTo>
                  <a:lnTo>
                    <a:pt x="1558" y="129869"/>
                  </a:lnTo>
                  <a:lnTo>
                    <a:pt x="0" y="107632"/>
                  </a:lnTo>
                  <a:lnTo>
                    <a:pt x="5699" y="74395"/>
                  </a:lnTo>
                  <a:lnTo>
                    <a:pt x="26511" y="32893"/>
                  </a:lnTo>
                  <a:lnTo>
                    <a:pt x="527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43274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02028" y="3042735"/>
              <a:ext cx="120578" cy="282358"/>
            </a:xfrm>
            <a:custGeom>
              <a:avLst/>
              <a:gdLst/>
              <a:ahLst/>
              <a:cxnLst/>
              <a:rect l="0" t="0" r="0" b="0"/>
              <a:pathLst>
                <a:path w="120578" h="282358">
                  <a:moveTo>
                    <a:pt x="114987" y="0"/>
                  </a:moveTo>
                  <a:lnTo>
                    <a:pt x="120577" y="16768"/>
                  </a:lnTo>
                  <a:lnTo>
                    <a:pt x="119883" y="24047"/>
                  </a:lnTo>
                  <a:lnTo>
                    <a:pt x="90480" y="83446"/>
                  </a:lnTo>
                  <a:lnTo>
                    <a:pt x="70458" y="137410"/>
                  </a:lnTo>
                  <a:lnTo>
                    <a:pt x="49909" y="193129"/>
                  </a:lnTo>
                  <a:lnTo>
                    <a:pt x="36925" y="248026"/>
                  </a:lnTo>
                  <a:lnTo>
                    <a:pt x="38568" y="271671"/>
                  </a:lnTo>
                  <a:lnTo>
                    <a:pt x="42984" y="278210"/>
                  </a:lnTo>
                  <a:lnTo>
                    <a:pt x="49438" y="281400"/>
                  </a:lnTo>
                  <a:lnTo>
                    <a:pt x="57250" y="282357"/>
                  </a:lnTo>
                  <a:lnTo>
                    <a:pt x="72169" y="277180"/>
                  </a:lnTo>
                  <a:lnTo>
                    <a:pt x="100810" y="254793"/>
                  </a:lnTo>
                  <a:lnTo>
                    <a:pt x="108687" y="232175"/>
                  </a:lnTo>
                  <a:lnTo>
                    <a:pt x="111018" y="204965"/>
                  </a:lnTo>
                  <a:lnTo>
                    <a:pt x="108154" y="181173"/>
                  </a:lnTo>
                  <a:lnTo>
                    <a:pt x="96742" y="158900"/>
                  </a:lnTo>
                  <a:lnTo>
                    <a:pt x="70587" y="129750"/>
                  </a:lnTo>
                  <a:lnTo>
                    <a:pt x="8105" y="77409"/>
                  </a:lnTo>
                  <a:lnTo>
                    <a:pt x="2788" y="69154"/>
                  </a:lnTo>
                  <a:lnTo>
                    <a:pt x="0" y="50622"/>
                  </a:lnTo>
                  <a:lnTo>
                    <a:pt x="3234" y="43107"/>
                  </a:lnTo>
                  <a:lnTo>
                    <a:pt x="16187" y="31637"/>
                  </a:lnTo>
                  <a:lnTo>
                    <a:pt x="36761" y="25760"/>
                  </a:lnTo>
                  <a:lnTo>
                    <a:pt x="8340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32870" y="3116435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80228" y="317960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4" y="14654"/>
                  </a:lnTo>
                  <a:lnTo>
                    <a:pt x="1956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73868" y="2969036"/>
              <a:ext cx="166426" cy="360990"/>
            </a:xfrm>
            <a:custGeom>
              <a:avLst/>
              <a:gdLst/>
              <a:ahLst/>
              <a:cxnLst/>
              <a:rect l="0" t="0" r="0" b="0"/>
              <a:pathLst>
                <a:path w="166426" h="360990">
                  <a:moveTo>
                    <a:pt x="159085" y="0"/>
                  </a:moveTo>
                  <a:lnTo>
                    <a:pt x="96992" y="14654"/>
                  </a:lnTo>
                  <a:lnTo>
                    <a:pt x="55183" y="29367"/>
                  </a:lnTo>
                  <a:lnTo>
                    <a:pt x="38427" y="40738"/>
                  </a:lnTo>
                  <a:lnTo>
                    <a:pt x="26300" y="56710"/>
                  </a:lnTo>
                  <a:lnTo>
                    <a:pt x="309" y="105820"/>
                  </a:lnTo>
                  <a:lnTo>
                    <a:pt x="0" y="126580"/>
                  </a:lnTo>
                  <a:lnTo>
                    <a:pt x="6403" y="157998"/>
                  </a:lnTo>
                  <a:lnTo>
                    <a:pt x="10504" y="162654"/>
                  </a:lnTo>
                  <a:lnTo>
                    <a:pt x="15577" y="163418"/>
                  </a:lnTo>
                  <a:lnTo>
                    <a:pt x="29792" y="160367"/>
                  </a:lnTo>
                  <a:lnTo>
                    <a:pt x="62934" y="159820"/>
                  </a:lnTo>
                  <a:lnTo>
                    <a:pt x="84767" y="163838"/>
                  </a:lnTo>
                  <a:lnTo>
                    <a:pt x="111198" y="178266"/>
                  </a:lnTo>
                  <a:lnTo>
                    <a:pt x="139436" y="202948"/>
                  </a:lnTo>
                  <a:lnTo>
                    <a:pt x="158852" y="238077"/>
                  </a:lnTo>
                  <a:lnTo>
                    <a:pt x="166425" y="278122"/>
                  </a:lnTo>
                  <a:lnTo>
                    <a:pt x="158838" y="302594"/>
                  </a:lnTo>
                  <a:lnTo>
                    <a:pt x="143766" y="323999"/>
                  </a:lnTo>
                  <a:lnTo>
                    <a:pt x="125371" y="341311"/>
                  </a:lnTo>
                  <a:lnTo>
                    <a:pt x="89694" y="358622"/>
                  </a:lnTo>
                  <a:lnTo>
                    <a:pt x="72482" y="360989"/>
                  </a:lnTo>
                  <a:lnTo>
                    <a:pt x="5380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38238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06694" y="3011150"/>
              <a:ext cx="244337" cy="294799"/>
            </a:xfrm>
            <a:custGeom>
              <a:avLst/>
              <a:gdLst/>
              <a:ahLst/>
              <a:cxnLst/>
              <a:rect l="0" t="0" r="0" b="0"/>
              <a:pathLst>
                <a:path w="244337" h="294799">
                  <a:moveTo>
                    <a:pt x="0" y="0"/>
                  </a:moveTo>
                  <a:lnTo>
                    <a:pt x="63451" y="16788"/>
                  </a:lnTo>
                  <a:lnTo>
                    <a:pt x="124664" y="20214"/>
                  </a:lnTo>
                  <a:lnTo>
                    <a:pt x="182163" y="20890"/>
                  </a:lnTo>
                  <a:lnTo>
                    <a:pt x="224510" y="21007"/>
                  </a:lnTo>
                  <a:lnTo>
                    <a:pt x="233901" y="25703"/>
                  </a:lnTo>
                  <a:lnTo>
                    <a:pt x="240162" y="33513"/>
                  </a:lnTo>
                  <a:lnTo>
                    <a:pt x="244336" y="43399"/>
                  </a:lnTo>
                  <a:lnTo>
                    <a:pt x="242735" y="66862"/>
                  </a:lnTo>
                  <a:lnTo>
                    <a:pt x="234225" y="90548"/>
                  </a:lnTo>
                  <a:lnTo>
                    <a:pt x="203379" y="148108"/>
                  </a:lnTo>
                  <a:lnTo>
                    <a:pt x="173029" y="210632"/>
                  </a:lnTo>
                  <a:lnTo>
                    <a:pt x="154558" y="268810"/>
                  </a:lnTo>
                  <a:lnTo>
                    <a:pt x="14739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912260" y="3711758"/>
            <a:ext cx="3713178" cy="474454"/>
            <a:chOff x="2912260" y="3711758"/>
            <a:chExt cx="3713178" cy="474454"/>
          </a:xfrm>
        </p:grpSpPr>
        <p:sp>
          <p:nvSpPr>
            <p:cNvPr id="85" name="Freeform 84"/>
            <p:cNvSpPr/>
            <p:nvPr/>
          </p:nvSpPr>
          <p:spPr>
            <a:xfrm>
              <a:off x="2912260" y="3805514"/>
              <a:ext cx="284339" cy="380698"/>
            </a:xfrm>
            <a:custGeom>
              <a:avLst/>
              <a:gdLst/>
              <a:ahLst/>
              <a:cxnLst/>
              <a:rect l="0" t="0" r="0" b="0"/>
              <a:pathLst>
                <a:path w="284339" h="380698">
                  <a:moveTo>
                    <a:pt x="214703" y="5802"/>
                  </a:moveTo>
                  <a:lnTo>
                    <a:pt x="177225" y="14135"/>
                  </a:lnTo>
                  <a:lnTo>
                    <a:pt x="142377" y="12560"/>
                  </a:lnTo>
                  <a:lnTo>
                    <a:pt x="81307" y="5522"/>
                  </a:lnTo>
                  <a:lnTo>
                    <a:pt x="46107" y="0"/>
                  </a:lnTo>
                  <a:lnTo>
                    <a:pt x="20059" y="2443"/>
                  </a:lnTo>
                  <a:lnTo>
                    <a:pt x="11241" y="8242"/>
                  </a:lnTo>
                  <a:lnTo>
                    <a:pt x="5362" y="16787"/>
                  </a:lnTo>
                  <a:lnTo>
                    <a:pt x="0" y="37590"/>
                  </a:lnTo>
                  <a:lnTo>
                    <a:pt x="3358" y="95646"/>
                  </a:lnTo>
                  <a:lnTo>
                    <a:pt x="15484" y="152554"/>
                  </a:lnTo>
                  <a:lnTo>
                    <a:pt x="18720" y="163298"/>
                  </a:lnTo>
                  <a:lnTo>
                    <a:pt x="23216" y="168121"/>
                  </a:lnTo>
                  <a:lnTo>
                    <a:pt x="28554" y="168997"/>
                  </a:lnTo>
                  <a:lnTo>
                    <a:pt x="50364" y="159051"/>
                  </a:lnTo>
                  <a:lnTo>
                    <a:pt x="70304" y="149951"/>
                  </a:lnTo>
                  <a:lnTo>
                    <a:pt x="106668" y="145999"/>
                  </a:lnTo>
                  <a:lnTo>
                    <a:pt x="161699" y="157611"/>
                  </a:lnTo>
                  <a:lnTo>
                    <a:pt x="214656" y="185829"/>
                  </a:lnTo>
                  <a:lnTo>
                    <a:pt x="251219" y="213069"/>
                  </a:lnTo>
                  <a:lnTo>
                    <a:pt x="273746" y="239569"/>
                  </a:lnTo>
                  <a:lnTo>
                    <a:pt x="281889" y="262557"/>
                  </a:lnTo>
                  <a:lnTo>
                    <a:pt x="284338" y="289541"/>
                  </a:lnTo>
                  <a:lnTo>
                    <a:pt x="281527" y="321031"/>
                  </a:lnTo>
                  <a:lnTo>
                    <a:pt x="276800" y="332938"/>
                  </a:lnTo>
                  <a:lnTo>
                    <a:pt x="262189" y="349287"/>
                  </a:lnTo>
                  <a:lnTo>
                    <a:pt x="234232" y="365069"/>
                  </a:lnTo>
                  <a:lnTo>
                    <a:pt x="183769" y="379711"/>
                  </a:lnTo>
                  <a:lnTo>
                    <a:pt x="124928" y="380697"/>
                  </a:lnTo>
                  <a:lnTo>
                    <a:pt x="66572" y="366527"/>
                  </a:lnTo>
                  <a:lnTo>
                    <a:pt x="56776" y="363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90217" y="392712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464" y="58617"/>
                  </a:lnTo>
                  <a:lnTo>
                    <a:pt x="193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27046" y="400082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5349" y="11453"/>
                  </a:lnTo>
                  <a:lnTo>
                    <a:pt x="45409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28482" y="3854893"/>
              <a:ext cx="249362" cy="291797"/>
            </a:xfrm>
            <a:custGeom>
              <a:avLst/>
              <a:gdLst/>
              <a:ahLst/>
              <a:cxnLst/>
              <a:rect l="0" t="0" r="0" b="0"/>
              <a:pathLst>
                <a:path w="249362" h="291797">
                  <a:moveTo>
                    <a:pt x="151331" y="9065"/>
                  </a:moveTo>
                  <a:lnTo>
                    <a:pt x="92714" y="0"/>
                  </a:lnTo>
                  <a:lnTo>
                    <a:pt x="32998" y="10182"/>
                  </a:lnTo>
                  <a:lnTo>
                    <a:pt x="19800" y="13319"/>
                  </a:lnTo>
                  <a:lnTo>
                    <a:pt x="11001" y="20090"/>
                  </a:lnTo>
                  <a:lnTo>
                    <a:pt x="1225" y="40091"/>
                  </a:lnTo>
                  <a:lnTo>
                    <a:pt x="0" y="61459"/>
                  </a:lnTo>
                  <a:lnTo>
                    <a:pt x="8745" y="109361"/>
                  </a:lnTo>
                  <a:lnTo>
                    <a:pt x="15329" y="116873"/>
                  </a:lnTo>
                  <a:lnTo>
                    <a:pt x="24398" y="120712"/>
                  </a:lnTo>
                  <a:lnTo>
                    <a:pt x="45784" y="121857"/>
                  </a:lnTo>
                  <a:lnTo>
                    <a:pt x="94347" y="116180"/>
                  </a:lnTo>
                  <a:lnTo>
                    <a:pt x="136397" y="118012"/>
                  </a:lnTo>
                  <a:lnTo>
                    <a:pt x="159901" y="124166"/>
                  </a:lnTo>
                  <a:lnTo>
                    <a:pt x="200467" y="147182"/>
                  </a:lnTo>
                  <a:lnTo>
                    <a:pt x="223992" y="170481"/>
                  </a:lnTo>
                  <a:lnTo>
                    <a:pt x="242660" y="199612"/>
                  </a:lnTo>
                  <a:lnTo>
                    <a:pt x="247312" y="209796"/>
                  </a:lnTo>
                  <a:lnTo>
                    <a:pt x="249361" y="233590"/>
                  </a:lnTo>
                  <a:lnTo>
                    <a:pt x="248270" y="246486"/>
                  </a:lnTo>
                  <a:lnTo>
                    <a:pt x="237699" y="267054"/>
                  </a:lnTo>
                  <a:lnTo>
                    <a:pt x="229967" y="275814"/>
                  </a:lnTo>
                  <a:lnTo>
                    <a:pt x="208897" y="285548"/>
                  </a:lnTo>
                  <a:lnTo>
                    <a:pt x="157243" y="291796"/>
                  </a:lnTo>
                  <a:lnTo>
                    <a:pt x="109217" y="282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75303" y="3842901"/>
              <a:ext cx="20407" cy="200043"/>
            </a:xfrm>
            <a:custGeom>
              <a:avLst/>
              <a:gdLst/>
              <a:ahLst/>
              <a:cxnLst/>
              <a:rect l="0" t="0" r="0" b="0"/>
              <a:pathLst>
                <a:path w="20407" h="200043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44797"/>
                  </a:lnTo>
                  <a:lnTo>
                    <a:pt x="2040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00953" y="395871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1721" y="8333"/>
                  </a:lnTo>
                  <a:lnTo>
                    <a:pt x="60828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214518" y="3711758"/>
              <a:ext cx="213700" cy="278543"/>
            </a:xfrm>
            <a:custGeom>
              <a:avLst/>
              <a:gdLst/>
              <a:ahLst/>
              <a:cxnLst/>
              <a:rect l="0" t="0" r="0" b="0"/>
              <a:pathLst>
                <a:path w="213700" h="278543">
                  <a:moveTo>
                    <a:pt x="165544" y="25858"/>
                  </a:moveTo>
                  <a:lnTo>
                    <a:pt x="110499" y="7900"/>
                  </a:lnTo>
                  <a:lnTo>
                    <a:pt x="73715" y="0"/>
                  </a:lnTo>
                  <a:lnTo>
                    <a:pt x="51031" y="1888"/>
                  </a:lnTo>
                  <a:lnTo>
                    <a:pt x="32371" y="9745"/>
                  </a:lnTo>
                  <a:lnTo>
                    <a:pt x="24119" y="15116"/>
                  </a:lnTo>
                  <a:lnTo>
                    <a:pt x="11831" y="30443"/>
                  </a:lnTo>
                  <a:lnTo>
                    <a:pt x="6917" y="39443"/>
                  </a:lnTo>
                  <a:lnTo>
                    <a:pt x="0" y="80056"/>
                  </a:lnTo>
                  <a:lnTo>
                    <a:pt x="3540" y="117956"/>
                  </a:lnTo>
                  <a:lnTo>
                    <a:pt x="8408" y="124691"/>
                  </a:lnTo>
                  <a:lnTo>
                    <a:pt x="15163" y="128012"/>
                  </a:lnTo>
                  <a:lnTo>
                    <a:pt x="32028" y="128582"/>
                  </a:lnTo>
                  <a:lnTo>
                    <a:pt x="92936" y="121895"/>
                  </a:lnTo>
                  <a:lnTo>
                    <a:pt x="136751" y="132172"/>
                  </a:lnTo>
                  <a:lnTo>
                    <a:pt x="183903" y="156606"/>
                  </a:lnTo>
                  <a:lnTo>
                    <a:pt x="201390" y="170146"/>
                  </a:lnTo>
                  <a:lnTo>
                    <a:pt x="210721" y="190202"/>
                  </a:lnTo>
                  <a:lnTo>
                    <a:pt x="213699" y="213543"/>
                  </a:lnTo>
                  <a:lnTo>
                    <a:pt x="211123" y="235616"/>
                  </a:lnTo>
                  <a:lnTo>
                    <a:pt x="199839" y="254004"/>
                  </a:lnTo>
                  <a:lnTo>
                    <a:pt x="191917" y="262184"/>
                  </a:lnTo>
                  <a:lnTo>
                    <a:pt x="167517" y="271272"/>
                  </a:lnTo>
                  <a:lnTo>
                    <a:pt x="109781" y="277106"/>
                  </a:lnTo>
                  <a:lnTo>
                    <a:pt x="60259" y="278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59129" y="3769202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31802" y="161196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64373" y="3895544"/>
              <a:ext cx="210571" cy="57248"/>
            </a:xfrm>
            <a:custGeom>
              <a:avLst/>
              <a:gdLst/>
              <a:ahLst/>
              <a:cxnLst/>
              <a:rect l="0" t="0" r="0" b="0"/>
              <a:pathLst>
                <a:path w="210571" h="57248">
                  <a:moveTo>
                    <a:pt x="210570" y="0"/>
                  </a:moveTo>
                  <a:lnTo>
                    <a:pt x="149459" y="25194"/>
                  </a:lnTo>
                  <a:lnTo>
                    <a:pt x="89438" y="45244"/>
                  </a:lnTo>
                  <a:lnTo>
                    <a:pt x="43143" y="572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81246" y="3712646"/>
              <a:ext cx="244192" cy="312059"/>
            </a:xfrm>
            <a:custGeom>
              <a:avLst/>
              <a:gdLst/>
              <a:ahLst/>
              <a:cxnLst/>
              <a:rect l="0" t="0" r="0" b="0"/>
              <a:pathLst>
                <a:path w="244192" h="312059">
                  <a:moveTo>
                    <a:pt x="135894" y="24970"/>
                  </a:moveTo>
                  <a:lnTo>
                    <a:pt x="91931" y="1251"/>
                  </a:lnTo>
                  <a:lnTo>
                    <a:pt x="71901" y="0"/>
                  </a:lnTo>
                  <a:lnTo>
                    <a:pt x="30446" y="8729"/>
                  </a:lnTo>
                  <a:lnTo>
                    <a:pt x="22312" y="14143"/>
                  </a:lnTo>
                  <a:lnTo>
                    <a:pt x="10154" y="29517"/>
                  </a:lnTo>
                  <a:lnTo>
                    <a:pt x="2322" y="63492"/>
                  </a:lnTo>
                  <a:lnTo>
                    <a:pt x="0" y="103195"/>
                  </a:lnTo>
                  <a:lnTo>
                    <a:pt x="3184" y="111045"/>
                  </a:lnTo>
                  <a:lnTo>
                    <a:pt x="8817" y="115109"/>
                  </a:lnTo>
                  <a:lnTo>
                    <a:pt x="16080" y="116648"/>
                  </a:lnTo>
                  <a:lnTo>
                    <a:pt x="78885" y="104802"/>
                  </a:lnTo>
                  <a:lnTo>
                    <a:pt x="132909" y="101051"/>
                  </a:lnTo>
                  <a:lnTo>
                    <a:pt x="185520" y="110362"/>
                  </a:lnTo>
                  <a:lnTo>
                    <a:pt x="207083" y="117904"/>
                  </a:lnTo>
                  <a:lnTo>
                    <a:pt x="224465" y="129055"/>
                  </a:lnTo>
                  <a:lnTo>
                    <a:pt x="236870" y="144930"/>
                  </a:lnTo>
                  <a:lnTo>
                    <a:pt x="241816" y="154076"/>
                  </a:lnTo>
                  <a:lnTo>
                    <a:pt x="244191" y="179837"/>
                  </a:lnTo>
                  <a:lnTo>
                    <a:pt x="236184" y="232856"/>
                  </a:lnTo>
                  <a:lnTo>
                    <a:pt x="221111" y="260741"/>
                  </a:lnTo>
                  <a:lnTo>
                    <a:pt x="196238" y="283822"/>
                  </a:lnTo>
                  <a:lnTo>
                    <a:pt x="137717" y="308203"/>
                  </a:lnTo>
                  <a:lnTo>
                    <a:pt x="126580" y="312058"/>
                  </a:lnTo>
                  <a:lnTo>
                    <a:pt x="69020" y="311010"/>
                  </a:lnTo>
                  <a:lnTo>
                    <a:pt x="20080" y="309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928118" y="4306155"/>
            <a:ext cx="1356040" cy="936089"/>
            <a:chOff x="3928118" y="4306155"/>
            <a:chExt cx="1356040" cy="936089"/>
          </a:xfrm>
        </p:grpSpPr>
        <p:sp>
          <p:nvSpPr>
            <p:cNvPr id="96" name="Freeform 95"/>
            <p:cNvSpPr/>
            <p:nvPr/>
          </p:nvSpPr>
          <p:spPr>
            <a:xfrm>
              <a:off x="4264041" y="4541909"/>
              <a:ext cx="315856" cy="433853"/>
            </a:xfrm>
            <a:custGeom>
              <a:avLst/>
              <a:gdLst/>
              <a:ahLst/>
              <a:cxnLst/>
              <a:rect l="0" t="0" r="0" b="0"/>
              <a:pathLst>
                <a:path w="315856" h="433853">
                  <a:moveTo>
                    <a:pt x="0" y="80101"/>
                  </a:moveTo>
                  <a:lnTo>
                    <a:pt x="58563" y="30603"/>
                  </a:lnTo>
                  <a:lnTo>
                    <a:pt x="80393" y="9803"/>
                  </a:lnTo>
                  <a:lnTo>
                    <a:pt x="100851" y="2064"/>
                  </a:lnTo>
                  <a:lnTo>
                    <a:pt x="112858" y="0"/>
                  </a:lnTo>
                  <a:lnTo>
                    <a:pt x="132437" y="3947"/>
                  </a:lnTo>
                  <a:lnTo>
                    <a:pt x="156614" y="19322"/>
                  </a:lnTo>
                  <a:lnTo>
                    <a:pt x="192850" y="54680"/>
                  </a:lnTo>
                  <a:lnTo>
                    <a:pt x="212858" y="91156"/>
                  </a:lnTo>
                  <a:lnTo>
                    <a:pt x="225546" y="139659"/>
                  </a:lnTo>
                  <a:lnTo>
                    <a:pt x="228656" y="197963"/>
                  </a:lnTo>
                  <a:lnTo>
                    <a:pt x="222688" y="256183"/>
                  </a:lnTo>
                  <a:lnTo>
                    <a:pt x="212341" y="297220"/>
                  </a:lnTo>
                  <a:lnTo>
                    <a:pt x="187392" y="353318"/>
                  </a:lnTo>
                  <a:lnTo>
                    <a:pt x="163834" y="387447"/>
                  </a:lnTo>
                  <a:lnTo>
                    <a:pt x="141221" y="409553"/>
                  </a:lnTo>
                  <a:lnTo>
                    <a:pt x="118527" y="423835"/>
                  </a:lnTo>
                  <a:lnTo>
                    <a:pt x="79443" y="433852"/>
                  </a:lnTo>
                  <a:lnTo>
                    <a:pt x="58315" y="429956"/>
                  </a:lnTo>
                  <a:lnTo>
                    <a:pt x="41126" y="419256"/>
                  </a:lnTo>
                  <a:lnTo>
                    <a:pt x="25687" y="402802"/>
                  </a:lnTo>
                  <a:lnTo>
                    <a:pt x="20385" y="377552"/>
                  </a:lnTo>
                  <a:lnTo>
                    <a:pt x="26514" y="324860"/>
                  </a:lnTo>
                  <a:lnTo>
                    <a:pt x="38690" y="305476"/>
                  </a:lnTo>
                  <a:lnTo>
                    <a:pt x="79098" y="260602"/>
                  </a:lnTo>
                  <a:lnTo>
                    <a:pt x="128102" y="239715"/>
                  </a:lnTo>
                  <a:lnTo>
                    <a:pt x="182842" y="229913"/>
                  </a:lnTo>
                  <a:lnTo>
                    <a:pt x="230300" y="239393"/>
                  </a:lnTo>
                  <a:lnTo>
                    <a:pt x="286824" y="261218"/>
                  </a:lnTo>
                  <a:lnTo>
                    <a:pt x="315855" y="269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60783" y="4674653"/>
              <a:ext cx="317143" cy="313972"/>
            </a:xfrm>
            <a:custGeom>
              <a:avLst/>
              <a:gdLst/>
              <a:ahLst/>
              <a:cxnLst/>
              <a:rect l="0" t="0" r="0" b="0"/>
              <a:pathLst>
                <a:path w="317143" h="313972">
                  <a:moveTo>
                    <a:pt x="192854" y="31585"/>
                  </a:moveTo>
                  <a:lnTo>
                    <a:pt x="181676" y="14818"/>
                  </a:lnTo>
                  <a:lnTo>
                    <a:pt x="173704" y="12218"/>
                  </a:lnTo>
                  <a:lnTo>
                    <a:pt x="130406" y="21737"/>
                  </a:lnTo>
                  <a:lnTo>
                    <a:pt x="119637" y="25020"/>
                  </a:lnTo>
                  <a:lnTo>
                    <a:pt x="98312" y="41145"/>
                  </a:lnTo>
                  <a:lnTo>
                    <a:pt x="53889" y="101864"/>
                  </a:lnTo>
                  <a:lnTo>
                    <a:pt x="17565" y="163066"/>
                  </a:lnTo>
                  <a:lnTo>
                    <a:pt x="1966" y="198444"/>
                  </a:lnTo>
                  <a:lnTo>
                    <a:pt x="0" y="220388"/>
                  </a:lnTo>
                  <a:lnTo>
                    <a:pt x="4196" y="241839"/>
                  </a:lnTo>
                  <a:lnTo>
                    <a:pt x="19712" y="272477"/>
                  </a:lnTo>
                  <a:lnTo>
                    <a:pt x="32454" y="289167"/>
                  </a:lnTo>
                  <a:lnTo>
                    <a:pt x="52155" y="298144"/>
                  </a:lnTo>
                  <a:lnTo>
                    <a:pt x="102930" y="309496"/>
                  </a:lnTo>
                  <a:lnTo>
                    <a:pt x="144113" y="313971"/>
                  </a:lnTo>
                  <a:lnTo>
                    <a:pt x="168852" y="308778"/>
                  </a:lnTo>
                  <a:lnTo>
                    <a:pt x="225221" y="287063"/>
                  </a:lnTo>
                  <a:lnTo>
                    <a:pt x="250914" y="275373"/>
                  </a:lnTo>
                  <a:lnTo>
                    <a:pt x="271691" y="256139"/>
                  </a:lnTo>
                  <a:lnTo>
                    <a:pt x="304093" y="205663"/>
                  </a:lnTo>
                  <a:lnTo>
                    <a:pt x="314721" y="164532"/>
                  </a:lnTo>
                  <a:lnTo>
                    <a:pt x="317142" y="109882"/>
                  </a:lnTo>
                  <a:lnTo>
                    <a:pt x="304425" y="53247"/>
                  </a:lnTo>
                  <a:lnTo>
                    <a:pt x="291574" y="34974"/>
                  </a:lnTo>
                  <a:lnTo>
                    <a:pt x="274164" y="20223"/>
                  </a:lnTo>
                  <a:lnTo>
                    <a:pt x="240631" y="4341"/>
                  </a:lnTo>
                  <a:lnTo>
                    <a:pt x="2244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28118" y="4306155"/>
              <a:ext cx="1356040" cy="936089"/>
            </a:xfrm>
            <a:custGeom>
              <a:avLst/>
              <a:gdLst/>
              <a:ahLst/>
              <a:cxnLst/>
              <a:rect l="0" t="0" r="0" b="0"/>
              <a:pathLst>
                <a:path w="1356040" h="936089">
                  <a:moveTo>
                    <a:pt x="936047" y="115814"/>
                  </a:moveTo>
                  <a:lnTo>
                    <a:pt x="880960" y="66316"/>
                  </a:lnTo>
                  <a:lnTo>
                    <a:pt x="845704" y="39702"/>
                  </a:lnTo>
                  <a:lnTo>
                    <a:pt x="789173" y="21967"/>
                  </a:lnTo>
                  <a:lnTo>
                    <a:pt x="738189" y="7199"/>
                  </a:lnTo>
                  <a:lnTo>
                    <a:pt x="676343" y="1422"/>
                  </a:lnTo>
                  <a:lnTo>
                    <a:pt x="618112" y="422"/>
                  </a:lnTo>
                  <a:lnTo>
                    <a:pt x="559915" y="1295"/>
                  </a:lnTo>
                  <a:lnTo>
                    <a:pt x="497672" y="11477"/>
                  </a:lnTo>
                  <a:lnTo>
                    <a:pt x="445460" y="21338"/>
                  </a:lnTo>
                  <a:lnTo>
                    <a:pt x="391485" y="35150"/>
                  </a:lnTo>
                  <a:lnTo>
                    <a:pt x="336308" y="52650"/>
                  </a:lnTo>
                  <a:lnTo>
                    <a:pt x="283331" y="71361"/>
                  </a:lnTo>
                  <a:lnTo>
                    <a:pt x="221284" y="101970"/>
                  </a:lnTo>
                  <a:lnTo>
                    <a:pt x="166492" y="140705"/>
                  </a:lnTo>
                  <a:lnTo>
                    <a:pt x="105380" y="190928"/>
                  </a:lnTo>
                  <a:lnTo>
                    <a:pt x="60246" y="245573"/>
                  </a:lnTo>
                  <a:lnTo>
                    <a:pt x="27317" y="305627"/>
                  </a:lnTo>
                  <a:lnTo>
                    <a:pt x="10278" y="353739"/>
                  </a:lnTo>
                  <a:lnTo>
                    <a:pt x="2350" y="401949"/>
                  </a:lnTo>
                  <a:lnTo>
                    <a:pt x="0" y="456398"/>
                  </a:lnTo>
                  <a:lnTo>
                    <a:pt x="2424" y="507626"/>
                  </a:lnTo>
                  <a:lnTo>
                    <a:pt x="18178" y="567450"/>
                  </a:lnTo>
                  <a:lnTo>
                    <a:pt x="43231" y="621038"/>
                  </a:lnTo>
                  <a:lnTo>
                    <a:pt x="67971" y="663267"/>
                  </a:lnTo>
                  <a:lnTo>
                    <a:pt x="117455" y="725294"/>
                  </a:lnTo>
                  <a:lnTo>
                    <a:pt x="158903" y="764454"/>
                  </a:lnTo>
                  <a:lnTo>
                    <a:pt x="212959" y="800084"/>
                  </a:lnTo>
                  <a:lnTo>
                    <a:pt x="266400" y="828226"/>
                  </a:lnTo>
                  <a:lnTo>
                    <a:pt x="322017" y="856315"/>
                  </a:lnTo>
                  <a:lnTo>
                    <a:pt x="378063" y="884393"/>
                  </a:lnTo>
                  <a:lnTo>
                    <a:pt x="434194" y="906881"/>
                  </a:lnTo>
                  <a:lnTo>
                    <a:pt x="497578" y="922588"/>
                  </a:lnTo>
                  <a:lnTo>
                    <a:pt x="559491" y="933836"/>
                  </a:lnTo>
                  <a:lnTo>
                    <a:pt x="610396" y="936088"/>
                  </a:lnTo>
                  <a:lnTo>
                    <a:pt x="662523" y="933636"/>
                  </a:lnTo>
                  <a:lnTo>
                    <a:pt x="715013" y="928620"/>
                  </a:lnTo>
                  <a:lnTo>
                    <a:pt x="770730" y="924014"/>
                  </a:lnTo>
                  <a:lnTo>
                    <a:pt x="828573" y="918360"/>
                  </a:lnTo>
                  <a:lnTo>
                    <a:pt x="879636" y="913565"/>
                  </a:lnTo>
                  <a:lnTo>
                    <a:pt x="927522" y="904736"/>
                  </a:lnTo>
                  <a:lnTo>
                    <a:pt x="990515" y="885683"/>
                  </a:lnTo>
                  <a:lnTo>
                    <a:pt x="1039404" y="866188"/>
                  </a:lnTo>
                  <a:lnTo>
                    <a:pt x="1099920" y="837470"/>
                  </a:lnTo>
                  <a:lnTo>
                    <a:pt x="1156934" y="796096"/>
                  </a:lnTo>
                  <a:lnTo>
                    <a:pt x="1218902" y="737846"/>
                  </a:lnTo>
                  <a:lnTo>
                    <a:pt x="1272773" y="684464"/>
                  </a:lnTo>
                  <a:lnTo>
                    <a:pt x="1305461" y="635025"/>
                  </a:lnTo>
                  <a:lnTo>
                    <a:pt x="1333897" y="573915"/>
                  </a:lnTo>
                  <a:lnTo>
                    <a:pt x="1351374" y="526317"/>
                  </a:lnTo>
                  <a:lnTo>
                    <a:pt x="1356039" y="463710"/>
                  </a:lnTo>
                  <a:lnTo>
                    <a:pt x="1354337" y="420173"/>
                  </a:lnTo>
                  <a:lnTo>
                    <a:pt x="1345782" y="373527"/>
                  </a:lnTo>
                  <a:lnTo>
                    <a:pt x="1333401" y="323584"/>
                  </a:lnTo>
                  <a:lnTo>
                    <a:pt x="1310332" y="266862"/>
                  </a:lnTo>
                  <a:lnTo>
                    <a:pt x="1280125" y="213717"/>
                  </a:lnTo>
                  <a:lnTo>
                    <a:pt x="1228355" y="150795"/>
                  </a:lnTo>
                  <a:lnTo>
                    <a:pt x="1170639" y="105516"/>
                  </a:lnTo>
                  <a:lnTo>
                    <a:pt x="1109833" y="67173"/>
                  </a:lnTo>
                  <a:lnTo>
                    <a:pt x="1053867" y="47107"/>
                  </a:lnTo>
                  <a:lnTo>
                    <a:pt x="990819" y="34998"/>
                  </a:lnTo>
                  <a:lnTo>
                    <a:pt x="927370" y="26670"/>
                  </a:lnTo>
                  <a:lnTo>
                    <a:pt x="875894" y="17131"/>
                  </a:lnTo>
                  <a:lnTo>
                    <a:pt x="823598" y="12485"/>
                  </a:lnTo>
                  <a:lnTo>
                    <a:pt x="765469" y="11108"/>
                  </a:lnTo>
                  <a:lnTo>
                    <a:pt x="703791" y="5112"/>
                  </a:lnTo>
                  <a:lnTo>
                    <a:pt x="655788" y="2272"/>
                  </a:lnTo>
                  <a:lnTo>
                    <a:pt x="601103" y="673"/>
                  </a:lnTo>
                  <a:lnTo>
                    <a:pt x="5780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121024" y="202894"/>
            <a:ext cx="5818183" cy="1107864"/>
            <a:chOff x="2121024" y="202894"/>
            <a:chExt cx="5818183" cy="1107864"/>
          </a:xfrm>
        </p:grpSpPr>
        <p:sp>
          <p:nvSpPr>
            <p:cNvPr id="2" name="Freeform 1"/>
            <p:cNvSpPr/>
            <p:nvPr/>
          </p:nvSpPr>
          <p:spPr>
            <a:xfrm>
              <a:off x="2121024" y="202894"/>
              <a:ext cx="479515" cy="818802"/>
            </a:xfrm>
            <a:custGeom>
              <a:avLst/>
              <a:gdLst/>
              <a:ahLst/>
              <a:cxnLst/>
              <a:rect l="0" t="0" r="0" b="0"/>
              <a:pathLst>
                <a:path w="479515" h="818802">
                  <a:moveTo>
                    <a:pt x="479514" y="112960"/>
                  </a:moveTo>
                  <a:lnTo>
                    <a:pt x="433733" y="58846"/>
                  </a:lnTo>
                  <a:lnTo>
                    <a:pt x="401609" y="31416"/>
                  </a:lnTo>
                  <a:lnTo>
                    <a:pt x="359335" y="11590"/>
                  </a:lnTo>
                  <a:lnTo>
                    <a:pt x="298238" y="0"/>
                  </a:lnTo>
                  <a:lnTo>
                    <a:pt x="260856" y="3581"/>
                  </a:lnTo>
                  <a:lnTo>
                    <a:pt x="208378" y="24848"/>
                  </a:lnTo>
                  <a:lnTo>
                    <a:pt x="150152" y="66132"/>
                  </a:lnTo>
                  <a:lnTo>
                    <a:pt x="106768" y="127122"/>
                  </a:lnTo>
                  <a:lnTo>
                    <a:pt x="66499" y="186979"/>
                  </a:lnTo>
                  <a:lnTo>
                    <a:pt x="39355" y="244934"/>
                  </a:lnTo>
                  <a:lnTo>
                    <a:pt x="22036" y="299383"/>
                  </a:lnTo>
                  <a:lnTo>
                    <a:pt x="14282" y="355199"/>
                  </a:lnTo>
                  <a:lnTo>
                    <a:pt x="7421" y="411284"/>
                  </a:lnTo>
                  <a:lnTo>
                    <a:pt x="0" y="466253"/>
                  </a:lnTo>
                  <a:lnTo>
                    <a:pt x="4253" y="524598"/>
                  </a:lnTo>
                  <a:lnTo>
                    <a:pt x="8414" y="577688"/>
                  </a:lnTo>
                  <a:lnTo>
                    <a:pt x="23633" y="638193"/>
                  </a:lnTo>
                  <a:lnTo>
                    <a:pt x="40507" y="687503"/>
                  </a:lnTo>
                  <a:lnTo>
                    <a:pt x="59320" y="726562"/>
                  </a:lnTo>
                  <a:lnTo>
                    <a:pt x="103169" y="782710"/>
                  </a:lnTo>
                  <a:lnTo>
                    <a:pt x="140927" y="807934"/>
                  </a:lnTo>
                  <a:lnTo>
                    <a:pt x="167984" y="818801"/>
                  </a:lnTo>
                  <a:lnTo>
                    <a:pt x="195607" y="818171"/>
                  </a:lnTo>
                  <a:lnTo>
                    <a:pt x="257058" y="804293"/>
                  </a:lnTo>
                  <a:lnTo>
                    <a:pt x="315946" y="783050"/>
                  </a:lnTo>
                  <a:lnTo>
                    <a:pt x="379076" y="757061"/>
                  </a:lnTo>
                  <a:lnTo>
                    <a:pt x="438365" y="716450"/>
                  </a:lnTo>
                  <a:lnTo>
                    <a:pt x="458457" y="7025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3549" y="736994"/>
              <a:ext cx="263295" cy="291591"/>
            </a:xfrm>
            <a:custGeom>
              <a:avLst/>
              <a:gdLst/>
              <a:ahLst/>
              <a:cxnLst/>
              <a:rect l="0" t="0" r="0" b="0"/>
              <a:pathLst>
                <a:path w="263295" h="291591">
                  <a:moveTo>
                    <a:pt x="165445" y="10529"/>
                  </a:moveTo>
                  <a:lnTo>
                    <a:pt x="131823" y="4463"/>
                  </a:lnTo>
                  <a:lnTo>
                    <a:pt x="94782" y="10551"/>
                  </a:lnTo>
                  <a:lnTo>
                    <a:pt x="72038" y="20677"/>
                  </a:lnTo>
                  <a:lnTo>
                    <a:pt x="45093" y="45121"/>
                  </a:lnTo>
                  <a:lnTo>
                    <a:pt x="10964" y="103486"/>
                  </a:lnTo>
                  <a:lnTo>
                    <a:pt x="3200" y="126712"/>
                  </a:lnTo>
                  <a:lnTo>
                    <a:pt x="0" y="166096"/>
                  </a:lnTo>
                  <a:lnTo>
                    <a:pt x="7110" y="207401"/>
                  </a:lnTo>
                  <a:lnTo>
                    <a:pt x="23515" y="246936"/>
                  </a:lnTo>
                  <a:lnTo>
                    <a:pt x="36465" y="266117"/>
                  </a:lnTo>
                  <a:lnTo>
                    <a:pt x="53138" y="279322"/>
                  </a:lnTo>
                  <a:lnTo>
                    <a:pt x="73417" y="287920"/>
                  </a:lnTo>
                  <a:lnTo>
                    <a:pt x="111142" y="291590"/>
                  </a:lnTo>
                  <a:lnTo>
                    <a:pt x="151955" y="284619"/>
                  </a:lnTo>
                  <a:lnTo>
                    <a:pt x="192514" y="267086"/>
                  </a:lnTo>
                  <a:lnTo>
                    <a:pt x="224938" y="240184"/>
                  </a:lnTo>
                  <a:lnTo>
                    <a:pt x="242994" y="208816"/>
                  </a:lnTo>
                  <a:lnTo>
                    <a:pt x="259576" y="156888"/>
                  </a:lnTo>
                  <a:lnTo>
                    <a:pt x="263294" y="143197"/>
                  </a:lnTo>
                  <a:lnTo>
                    <a:pt x="261186" y="115506"/>
                  </a:lnTo>
                  <a:lnTo>
                    <a:pt x="240769" y="59601"/>
                  </a:lnTo>
                  <a:lnTo>
                    <a:pt x="221539" y="37798"/>
                  </a:lnTo>
                  <a:lnTo>
                    <a:pt x="164579" y="4589"/>
                  </a:lnTo>
                  <a:lnTo>
                    <a:pt x="15491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69036" y="792122"/>
              <a:ext cx="379027" cy="236017"/>
            </a:xfrm>
            <a:custGeom>
              <a:avLst/>
              <a:gdLst/>
              <a:ahLst/>
              <a:cxnLst/>
              <a:rect l="0" t="0" r="0" b="0"/>
              <a:pathLst>
                <a:path w="379027" h="236017">
                  <a:moveTo>
                    <a:pt x="0" y="81743"/>
                  </a:moveTo>
                  <a:lnTo>
                    <a:pt x="3119" y="130673"/>
                  </a:lnTo>
                  <a:lnTo>
                    <a:pt x="9065" y="189804"/>
                  </a:lnTo>
                  <a:lnTo>
                    <a:pt x="10239" y="236016"/>
                  </a:lnTo>
                  <a:lnTo>
                    <a:pt x="11673" y="175346"/>
                  </a:lnTo>
                  <a:lnTo>
                    <a:pt x="17757" y="122735"/>
                  </a:lnTo>
                  <a:lnTo>
                    <a:pt x="26644" y="61851"/>
                  </a:lnTo>
                  <a:lnTo>
                    <a:pt x="31800" y="47424"/>
                  </a:lnTo>
                  <a:lnTo>
                    <a:pt x="46889" y="28276"/>
                  </a:lnTo>
                  <a:lnTo>
                    <a:pt x="55826" y="21532"/>
                  </a:lnTo>
                  <a:lnTo>
                    <a:pt x="65293" y="19375"/>
                  </a:lnTo>
                  <a:lnTo>
                    <a:pt x="85171" y="23218"/>
                  </a:lnTo>
                  <a:lnTo>
                    <a:pt x="110504" y="38536"/>
                  </a:lnTo>
                  <a:lnTo>
                    <a:pt x="132828" y="69071"/>
                  </a:lnTo>
                  <a:lnTo>
                    <a:pt x="160052" y="131908"/>
                  </a:lnTo>
                  <a:lnTo>
                    <a:pt x="169400" y="147322"/>
                  </a:lnTo>
                  <a:lnTo>
                    <a:pt x="170255" y="146519"/>
                  </a:lnTo>
                  <a:lnTo>
                    <a:pt x="168812" y="114425"/>
                  </a:lnTo>
                  <a:lnTo>
                    <a:pt x="174150" y="76479"/>
                  </a:lnTo>
                  <a:lnTo>
                    <a:pt x="188730" y="41189"/>
                  </a:lnTo>
                  <a:lnTo>
                    <a:pt x="204373" y="25504"/>
                  </a:lnTo>
                  <a:lnTo>
                    <a:pt x="243011" y="5903"/>
                  </a:lnTo>
                  <a:lnTo>
                    <a:pt x="285173" y="0"/>
                  </a:lnTo>
                  <a:lnTo>
                    <a:pt x="297740" y="2681"/>
                  </a:lnTo>
                  <a:lnTo>
                    <a:pt x="326605" y="22052"/>
                  </a:lnTo>
                  <a:lnTo>
                    <a:pt x="349976" y="45469"/>
                  </a:lnTo>
                  <a:lnTo>
                    <a:pt x="364555" y="68351"/>
                  </a:lnTo>
                  <a:lnTo>
                    <a:pt x="374738" y="113130"/>
                  </a:lnTo>
                  <a:lnTo>
                    <a:pt x="377755" y="163442"/>
                  </a:lnTo>
                  <a:lnTo>
                    <a:pt x="379026" y="218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63875" y="747958"/>
              <a:ext cx="270529" cy="562800"/>
            </a:xfrm>
            <a:custGeom>
              <a:avLst/>
              <a:gdLst/>
              <a:ahLst/>
              <a:cxnLst/>
              <a:rect l="0" t="0" r="0" b="0"/>
              <a:pathLst>
                <a:path w="270529" h="562800">
                  <a:moveTo>
                    <a:pt x="0" y="189078"/>
                  </a:moveTo>
                  <a:lnTo>
                    <a:pt x="8333" y="244248"/>
                  </a:lnTo>
                  <a:lnTo>
                    <a:pt x="9878" y="305640"/>
                  </a:lnTo>
                  <a:lnTo>
                    <a:pt x="10336" y="368284"/>
                  </a:lnTo>
                  <a:lnTo>
                    <a:pt x="10472" y="431299"/>
                  </a:lnTo>
                  <a:lnTo>
                    <a:pt x="10512" y="491304"/>
                  </a:lnTo>
                  <a:lnTo>
                    <a:pt x="10524" y="543009"/>
                  </a:lnTo>
                  <a:lnTo>
                    <a:pt x="10526" y="562799"/>
                  </a:lnTo>
                  <a:lnTo>
                    <a:pt x="10529" y="513189"/>
                  </a:lnTo>
                  <a:lnTo>
                    <a:pt x="10529" y="459026"/>
                  </a:lnTo>
                  <a:lnTo>
                    <a:pt x="10529" y="409702"/>
                  </a:lnTo>
                  <a:lnTo>
                    <a:pt x="10529" y="348684"/>
                  </a:lnTo>
                  <a:lnTo>
                    <a:pt x="13648" y="305638"/>
                  </a:lnTo>
                  <a:lnTo>
                    <a:pt x="17764" y="263109"/>
                  </a:lnTo>
                  <a:lnTo>
                    <a:pt x="20081" y="200874"/>
                  </a:lnTo>
                  <a:lnTo>
                    <a:pt x="21938" y="147210"/>
                  </a:lnTo>
                  <a:lnTo>
                    <a:pt x="29333" y="93330"/>
                  </a:lnTo>
                  <a:lnTo>
                    <a:pt x="36730" y="37973"/>
                  </a:lnTo>
                  <a:lnTo>
                    <a:pt x="49080" y="16245"/>
                  </a:lnTo>
                  <a:lnTo>
                    <a:pt x="57287" y="7176"/>
                  </a:lnTo>
                  <a:lnTo>
                    <a:pt x="66267" y="2299"/>
                  </a:lnTo>
                  <a:lnTo>
                    <a:pt x="85604" y="0"/>
                  </a:lnTo>
                  <a:lnTo>
                    <a:pt x="121811" y="5283"/>
                  </a:lnTo>
                  <a:lnTo>
                    <a:pt x="142266" y="14194"/>
                  </a:lnTo>
                  <a:lnTo>
                    <a:pt x="205729" y="60901"/>
                  </a:lnTo>
                  <a:lnTo>
                    <a:pt x="243279" y="101628"/>
                  </a:lnTo>
                  <a:lnTo>
                    <a:pt x="262896" y="141070"/>
                  </a:lnTo>
                  <a:lnTo>
                    <a:pt x="270528" y="187981"/>
                  </a:lnTo>
                  <a:lnTo>
                    <a:pt x="267200" y="227747"/>
                  </a:lnTo>
                  <a:lnTo>
                    <a:pt x="255626" y="250718"/>
                  </a:lnTo>
                  <a:lnTo>
                    <a:pt x="247626" y="261757"/>
                  </a:lnTo>
                  <a:lnTo>
                    <a:pt x="226260" y="277142"/>
                  </a:lnTo>
                  <a:lnTo>
                    <a:pt x="199996" y="286709"/>
                  </a:lnTo>
                  <a:lnTo>
                    <a:pt x="154665" y="290925"/>
                  </a:lnTo>
                  <a:lnTo>
                    <a:pt x="105285" y="2838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86133" y="783912"/>
              <a:ext cx="277868" cy="249187"/>
            </a:xfrm>
            <a:custGeom>
              <a:avLst/>
              <a:gdLst/>
              <a:ahLst/>
              <a:cxnLst/>
              <a:rect l="0" t="0" r="0" b="0"/>
              <a:pathLst>
                <a:path w="277868" h="249187">
                  <a:moveTo>
                    <a:pt x="172582" y="132067"/>
                  </a:moveTo>
                  <a:lnTo>
                    <a:pt x="166993" y="69974"/>
                  </a:lnTo>
                  <a:lnTo>
                    <a:pt x="152339" y="37630"/>
                  </a:lnTo>
                  <a:lnTo>
                    <a:pt x="127589" y="11409"/>
                  </a:lnTo>
                  <a:lnTo>
                    <a:pt x="105012" y="2402"/>
                  </a:lnTo>
                  <a:lnTo>
                    <a:pt x="92440" y="0"/>
                  </a:lnTo>
                  <a:lnTo>
                    <a:pt x="80549" y="1908"/>
                  </a:lnTo>
                  <a:lnTo>
                    <a:pt x="57979" y="13387"/>
                  </a:lnTo>
                  <a:lnTo>
                    <a:pt x="31131" y="39581"/>
                  </a:lnTo>
                  <a:lnTo>
                    <a:pt x="9503" y="88278"/>
                  </a:lnTo>
                  <a:lnTo>
                    <a:pt x="0" y="129101"/>
                  </a:lnTo>
                  <a:lnTo>
                    <a:pt x="2964" y="184817"/>
                  </a:lnTo>
                  <a:lnTo>
                    <a:pt x="5949" y="210493"/>
                  </a:lnTo>
                  <a:lnTo>
                    <a:pt x="15075" y="229704"/>
                  </a:lnTo>
                  <a:lnTo>
                    <a:pt x="30049" y="242922"/>
                  </a:lnTo>
                  <a:lnTo>
                    <a:pt x="38956" y="248084"/>
                  </a:lnTo>
                  <a:lnTo>
                    <a:pt x="48403" y="249186"/>
                  </a:lnTo>
                  <a:lnTo>
                    <a:pt x="68258" y="244171"/>
                  </a:lnTo>
                  <a:lnTo>
                    <a:pt x="85661" y="231024"/>
                  </a:lnTo>
                  <a:lnTo>
                    <a:pt x="130231" y="168412"/>
                  </a:lnTo>
                  <a:lnTo>
                    <a:pt x="148335" y="140886"/>
                  </a:lnTo>
                  <a:lnTo>
                    <a:pt x="152908" y="130927"/>
                  </a:lnTo>
                  <a:lnTo>
                    <a:pt x="157126" y="127798"/>
                  </a:lnTo>
                  <a:lnTo>
                    <a:pt x="161108" y="129221"/>
                  </a:lnTo>
                  <a:lnTo>
                    <a:pt x="164933" y="133679"/>
                  </a:lnTo>
                  <a:lnTo>
                    <a:pt x="186564" y="194840"/>
                  </a:lnTo>
                  <a:lnTo>
                    <a:pt x="199853" y="209879"/>
                  </a:lnTo>
                  <a:lnTo>
                    <a:pt x="230185" y="224922"/>
                  </a:lnTo>
                  <a:lnTo>
                    <a:pt x="251995" y="230658"/>
                  </a:lnTo>
                  <a:lnTo>
                    <a:pt x="277867" y="2268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48235" y="379025"/>
              <a:ext cx="31579" cy="610654"/>
            </a:xfrm>
            <a:custGeom>
              <a:avLst/>
              <a:gdLst/>
              <a:ahLst/>
              <a:cxnLst/>
              <a:rect l="0" t="0" r="0" b="0"/>
              <a:pathLst>
                <a:path w="31579" h="610654">
                  <a:moveTo>
                    <a:pt x="10521" y="0"/>
                  </a:moveTo>
                  <a:lnTo>
                    <a:pt x="2188" y="57264"/>
                  </a:lnTo>
                  <a:lnTo>
                    <a:pt x="643" y="112894"/>
                  </a:lnTo>
                  <a:lnTo>
                    <a:pt x="185" y="171881"/>
                  </a:lnTo>
                  <a:lnTo>
                    <a:pt x="31" y="233734"/>
                  </a:lnTo>
                  <a:lnTo>
                    <a:pt x="0" y="291012"/>
                  </a:lnTo>
                  <a:lnTo>
                    <a:pt x="3114" y="347386"/>
                  </a:lnTo>
                  <a:lnTo>
                    <a:pt x="9058" y="403582"/>
                  </a:lnTo>
                  <a:lnTo>
                    <a:pt x="11402" y="462082"/>
                  </a:lnTo>
                  <a:lnTo>
                    <a:pt x="17671" y="516329"/>
                  </a:lnTo>
                  <a:lnTo>
                    <a:pt x="23502" y="574647"/>
                  </a:lnTo>
                  <a:lnTo>
                    <a:pt x="31578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0829" y="673823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55124" y="14655"/>
                  </a:lnTo>
                  <a:lnTo>
                    <a:pt x="197645" y="24749"/>
                  </a:lnTo>
                  <a:lnTo>
                    <a:pt x="137047" y="37471"/>
                  </a:lnTo>
                  <a:lnTo>
                    <a:pt x="84670" y="41908"/>
                  </a:lnTo>
                  <a:lnTo>
                    <a:pt x="33752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21969" y="78963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333" y="17166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21969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00953" y="452725"/>
              <a:ext cx="334197" cy="559827"/>
            </a:xfrm>
            <a:custGeom>
              <a:avLst/>
              <a:gdLst/>
              <a:ahLst/>
              <a:cxnLst/>
              <a:rect l="0" t="0" r="0" b="0"/>
              <a:pathLst>
                <a:path w="334197" h="559827">
                  <a:moveTo>
                    <a:pt x="0" y="0"/>
                  </a:moveTo>
                  <a:lnTo>
                    <a:pt x="1170" y="44367"/>
                  </a:lnTo>
                  <a:lnTo>
                    <a:pt x="8405" y="106602"/>
                  </a:lnTo>
                  <a:lnTo>
                    <a:pt x="14654" y="153054"/>
                  </a:lnTo>
                  <a:lnTo>
                    <a:pt x="19160" y="208476"/>
                  </a:lnTo>
                  <a:lnTo>
                    <a:pt x="27918" y="269124"/>
                  </a:lnTo>
                  <a:lnTo>
                    <a:pt x="30499" y="315527"/>
                  </a:lnTo>
                  <a:lnTo>
                    <a:pt x="32433" y="374899"/>
                  </a:lnTo>
                  <a:lnTo>
                    <a:pt x="39855" y="431893"/>
                  </a:lnTo>
                  <a:lnTo>
                    <a:pt x="41668" y="493454"/>
                  </a:lnTo>
                  <a:lnTo>
                    <a:pt x="43196" y="544175"/>
                  </a:lnTo>
                  <a:lnTo>
                    <a:pt x="45175" y="542938"/>
                  </a:lnTo>
                  <a:lnTo>
                    <a:pt x="47664" y="537433"/>
                  </a:lnTo>
                  <a:lnTo>
                    <a:pt x="55106" y="482063"/>
                  </a:lnTo>
                  <a:lnTo>
                    <a:pt x="61578" y="422126"/>
                  </a:lnTo>
                  <a:lnTo>
                    <a:pt x="73877" y="376848"/>
                  </a:lnTo>
                  <a:lnTo>
                    <a:pt x="105771" y="316955"/>
                  </a:lnTo>
                  <a:lnTo>
                    <a:pt x="133457" y="279547"/>
                  </a:lnTo>
                  <a:lnTo>
                    <a:pt x="153681" y="270472"/>
                  </a:lnTo>
                  <a:lnTo>
                    <a:pt x="165625" y="268052"/>
                  </a:lnTo>
                  <a:lnTo>
                    <a:pt x="191374" y="274722"/>
                  </a:lnTo>
                  <a:lnTo>
                    <a:pt x="217246" y="290555"/>
                  </a:lnTo>
                  <a:lnTo>
                    <a:pt x="275526" y="349037"/>
                  </a:lnTo>
                  <a:lnTo>
                    <a:pt x="304986" y="384887"/>
                  </a:lnTo>
                  <a:lnTo>
                    <a:pt x="327746" y="430746"/>
                  </a:lnTo>
                  <a:lnTo>
                    <a:pt x="334196" y="468570"/>
                  </a:lnTo>
                  <a:lnTo>
                    <a:pt x="330518" y="503823"/>
                  </a:lnTo>
                  <a:lnTo>
                    <a:pt x="310841" y="536496"/>
                  </a:lnTo>
                  <a:lnTo>
                    <a:pt x="289450" y="551568"/>
                  </a:lnTo>
                  <a:lnTo>
                    <a:pt x="265515" y="559826"/>
                  </a:lnTo>
                  <a:lnTo>
                    <a:pt x="215314" y="558716"/>
                  </a:lnTo>
                  <a:lnTo>
                    <a:pt x="160944" y="552560"/>
                  </a:lnTo>
                  <a:lnTo>
                    <a:pt x="105682" y="536698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11565" y="452725"/>
              <a:ext cx="31586" cy="579068"/>
            </a:xfrm>
            <a:custGeom>
              <a:avLst/>
              <a:gdLst/>
              <a:ahLst/>
              <a:cxnLst/>
              <a:rect l="0" t="0" r="0" b="0"/>
              <a:pathLst>
                <a:path w="31586" h="57906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7235" y="217740"/>
                  </a:lnTo>
                  <a:lnTo>
                    <a:pt x="9552" y="267806"/>
                  </a:lnTo>
                  <a:lnTo>
                    <a:pt x="11409" y="318516"/>
                  </a:lnTo>
                  <a:lnTo>
                    <a:pt x="18804" y="378165"/>
                  </a:lnTo>
                  <a:lnTo>
                    <a:pt x="20611" y="435008"/>
                  </a:lnTo>
                  <a:lnTo>
                    <a:pt x="20925" y="482831"/>
                  </a:lnTo>
                  <a:lnTo>
                    <a:pt x="21018" y="534045"/>
                  </a:lnTo>
                  <a:lnTo>
                    <a:pt x="31585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42103" y="744023"/>
              <a:ext cx="285429" cy="283611"/>
            </a:xfrm>
            <a:custGeom>
              <a:avLst/>
              <a:gdLst/>
              <a:ahLst/>
              <a:cxnLst/>
              <a:rect l="0" t="0" r="0" b="0"/>
              <a:pathLst>
                <a:path w="285429" h="283611">
                  <a:moveTo>
                    <a:pt x="74747" y="108785"/>
                  </a:moveTo>
                  <a:lnTo>
                    <a:pt x="128891" y="100452"/>
                  </a:lnTo>
                  <a:lnTo>
                    <a:pt x="183838" y="93101"/>
                  </a:lnTo>
                  <a:lnTo>
                    <a:pt x="231346" y="79214"/>
                  </a:lnTo>
                  <a:lnTo>
                    <a:pt x="271406" y="55154"/>
                  </a:lnTo>
                  <a:lnTo>
                    <a:pt x="279552" y="48464"/>
                  </a:lnTo>
                  <a:lnTo>
                    <a:pt x="283813" y="39325"/>
                  </a:lnTo>
                  <a:lnTo>
                    <a:pt x="285428" y="16693"/>
                  </a:lnTo>
                  <a:lnTo>
                    <a:pt x="279542" y="8786"/>
                  </a:lnTo>
                  <a:lnTo>
                    <a:pt x="257404" y="0"/>
                  </a:lnTo>
                  <a:lnTo>
                    <a:pt x="217644" y="643"/>
                  </a:lnTo>
                  <a:lnTo>
                    <a:pt x="163458" y="18577"/>
                  </a:lnTo>
                  <a:lnTo>
                    <a:pt x="120865" y="37717"/>
                  </a:lnTo>
                  <a:lnTo>
                    <a:pt x="58432" y="77430"/>
                  </a:lnTo>
                  <a:lnTo>
                    <a:pt x="26550" y="110910"/>
                  </a:lnTo>
                  <a:lnTo>
                    <a:pt x="4834" y="141000"/>
                  </a:lnTo>
                  <a:lnTo>
                    <a:pt x="0" y="167946"/>
                  </a:lnTo>
                  <a:lnTo>
                    <a:pt x="2922" y="197080"/>
                  </a:lnTo>
                  <a:lnTo>
                    <a:pt x="12019" y="221727"/>
                  </a:lnTo>
                  <a:lnTo>
                    <a:pt x="30100" y="241259"/>
                  </a:lnTo>
                  <a:lnTo>
                    <a:pt x="74246" y="267274"/>
                  </a:lnTo>
                  <a:lnTo>
                    <a:pt x="126337" y="282508"/>
                  </a:lnTo>
                  <a:lnTo>
                    <a:pt x="188619" y="283610"/>
                  </a:lnTo>
                  <a:lnTo>
                    <a:pt x="243203" y="2772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4076" y="528991"/>
              <a:ext cx="426152" cy="494753"/>
            </a:xfrm>
            <a:custGeom>
              <a:avLst/>
              <a:gdLst/>
              <a:ahLst/>
              <a:cxnLst/>
              <a:rect l="0" t="0" r="0" b="0"/>
              <a:pathLst>
                <a:path w="426152" h="494753">
                  <a:moveTo>
                    <a:pt x="89239" y="471216"/>
                  </a:moveTo>
                  <a:lnTo>
                    <a:pt x="74586" y="412599"/>
                  </a:lnTo>
                  <a:lnTo>
                    <a:pt x="61042" y="352359"/>
                  </a:lnTo>
                  <a:lnTo>
                    <a:pt x="47102" y="294880"/>
                  </a:lnTo>
                  <a:lnTo>
                    <a:pt x="33083" y="233743"/>
                  </a:lnTo>
                  <a:lnTo>
                    <a:pt x="26284" y="180636"/>
                  </a:lnTo>
                  <a:lnTo>
                    <a:pt x="14889" y="125778"/>
                  </a:lnTo>
                  <a:lnTo>
                    <a:pt x="7938" y="71726"/>
                  </a:lnTo>
                  <a:lnTo>
                    <a:pt x="0" y="12239"/>
                  </a:lnTo>
                  <a:lnTo>
                    <a:pt x="1671" y="4964"/>
                  </a:lnTo>
                  <a:lnTo>
                    <a:pt x="6294" y="1284"/>
                  </a:lnTo>
                  <a:lnTo>
                    <a:pt x="12885" y="0"/>
                  </a:lnTo>
                  <a:lnTo>
                    <a:pt x="19620" y="3824"/>
                  </a:lnTo>
                  <a:lnTo>
                    <a:pt x="33341" y="20551"/>
                  </a:lnTo>
                  <a:lnTo>
                    <a:pt x="66159" y="81842"/>
                  </a:lnTo>
                  <a:lnTo>
                    <a:pt x="91630" y="137447"/>
                  </a:lnTo>
                  <a:lnTo>
                    <a:pt x="112199" y="191077"/>
                  </a:lnTo>
                  <a:lnTo>
                    <a:pt x="145714" y="252394"/>
                  </a:lnTo>
                  <a:lnTo>
                    <a:pt x="179164" y="306719"/>
                  </a:lnTo>
                  <a:lnTo>
                    <a:pt x="215407" y="368185"/>
                  </a:lnTo>
                  <a:lnTo>
                    <a:pt x="257680" y="430571"/>
                  </a:lnTo>
                  <a:lnTo>
                    <a:pt x="284987" y="461123"/>
                  </a:lnTo>
                  <a:lnTo>
                    <a:pt x="319594" y="486163"/>
                  </a:lnTo>
                  <a:lnTo>
                    <a:pt x="330547" y="491709"/>
                  </a:lnTo>
                  <a:lnTo>
                    <a:pt x="352075" y="494752"/>
                  </a:lnTo>
                  <a:lnTo>
                    <a:pt x="362729" y="493925"/>
                  </a:lnTo>
                  <a:lnTo>
                    <a:pt x="371002" y="489865"/>
                  </a:lnTo>
                  <a:lnTo>
                    <a:pt x="383313" y="475995"/>
                  </a:lnTo>
                  <a:lnTo>
                    <a:pt x="404537" y="420011"/>
                  </a:lnTo>
                  <a:lnTo>
                    <a:pt x="412338" y="381175"/>
                  </a:lnTo>
                  <a:lnTo>
                    <a:pt x="420563" y="326828"/>
                  </a:lnTo>
                  <a:lnTo>
                    <a:pt x="424496" y="276356"/>
                  </a:lnTo>
                  <a:lnTo>
                    <a:pt x="425416" y="234093"/>
                  </a:lnTo>
                  <a:lnTo>
                    <a:pt x="425825" y="189183"/>
                  </a:lnTo>
                  <a:lnTo>
                    <a:pt x="426006" y="145826"/>
                  </a:lnTo>
                  <a:lnTo>
                    <a:pt x="426108" y="87545"/>
                  </a:lnTo>
                  <a:lnTo>
                    <a:pt x="426132" y="57370"/>
                  </a:lnTo>
                  <a:lnTo>
                    <a:pt x="426151" y="184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47361" y="789637"/>
              <a:ext cx="153966" cy="231960"/>
            </a:xfrm>
            <a:custGeom>
              <a:avLst/>
              <a:gdLst/>
              <a:ahLst/>
              <a:cxnLst/>
              <a:rect l="0" t="0" r="0" b="0"/>
              <a:pathLst>
                <a:path w="153966" h="231960">
                  <a:moveTo>
                    <a:pt x="17094" y="0"/>
                  </a:moveTo>
                  <a:lnTo>
                    <a:pt x="306" y="62280"/>
                  </a:lnTo>
                  <a:lnTo>
                    <a:pt x="0" y="116331"/>
                  </a:lnTo>
                  <a:lnTo>
                    <a:pt x="10858" y="172068"/>
                  </a:lnTo>
                  <a:lnTo>
                    <a:pt x="20836" y="208520"/>
                  </a:lnTo>
                  <a:lnTo>
                    <a:pt x="26608" y="217393"/>
                  </a:lnTo>
                  <a:lnTo>
                    <a:pt x="42379" y="230370"/>
                  </a:lnTo>
                  <a:lnTo>
                    <a:pt x="52668" y="231959"/>
                  </a:lnTo>
                  <a:lnTo>
                    <a:pt x="76578" y="227485"/>
                  </a:lnTo>
                  <a:lnTo>
                    <a:pt x="96564" y="211459"/>
                  </a:lnTo>
                  <a:lnTo>
                    <a:pt x="112076" y="188738"/>
                  </a:lnTo>
                  <a:lnTo>
                    <a:pt x="131566" y="136024"/>
                  </a:lnTo>
                  <a:lnTo>
                    <a:pt x="146681" y="80551"/>
                  </a:lnTo>
                  <a:lnTo>
                    <a:pt x="153965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75025" y="769180"/>
              <a:ext cx="288794" cy="283670"/>
            </a:xfrm>
            <a:custGeom>
              <a:avLst/>
              <a:gdLst/>
              <a:ahLst/>
              <a:cxnLst/>
              <a:rect l="0" t="0" r="0" b="0"/>
              <a:pathLst>
                <a:path w="288794" h="283670">
                  <a:moveTo>
                    <a:pt x="0" y="73099"/>
                  </a:moveTo>
                  <a:lnTo>
                    <a:pt x="3120" y="135577"/>
                  </a:lnTo>
                  <a:lnTo>
                    <a:pt x="9066" y="197875"/>
                  </a:lnTo>
                  <a:lnTo>
                    <a:pt x="16305" y="241506"/>
                  </a:lnTo>
                  <a:lnTo>
                    <a:pt x="12761" y="222953"/>
                  </a:lnTo>
                  <a:lnTo>
                    <a:pt x="10970" y="164875"/>
                  </a:lnTo>
                  <a:lnTo>
                    <a:pt x="16205" y="102666"/>
                  </a:lnTo>
                  <a:lnTo>
                    <a:pt x="29674" y="46488"/>
                  </a:lnTo>
                  <a:lnTo>
                    <a:pt x="40874" y="22667"/>
                  </a:lnTo>
                  <a:lnTo>
                    <a:pt x="48307" y="17251"/>
                  </a:lnTo>
                  <a:lnTo>
                    <a:pt x="56771" y="15980"/>
                  </a:lnTo>
                  <a:lnTo>
                    <a:pt x="65924" y="17472"/>
                  </a:lnTo>
                  <a:lnTo>
                    <a:pt x="73195" y="23147"/>
                  </a:lnTo>
                  <a:lnTo>
                    <a:pt x="84394" y="41929"/>
                  </a:lnTo>
                  <a:lnTo>
                    <a:pt x="102285" y="99351"/>
                  </a:lnTo>
                  <a:lnTo>
                    <a:pt x="124017" y="153847"/>
                  </a:lnTo>
                  <a:lnTo>
                    <a:pt x="128302" y="165536"/>
                  </a:lnTo>
                  <a:lnTo>
                    <a:pt x="128818" y="170988"/>
                  </a:lnTo>
                  <a:lnTo>
                    <a:pt x="126823" y="172284"/>
                  </a:lnTo>
                  <a:lnTo>
                    <a:pt x="123153" y="170808"/>
                  </a:lnTo>
                  <a:lnTo>
                    <a:pt x="112399" y="135195"/>
                  </a:lnTo>
                  <a:lnTo>
                    <a:pt x="112982" y="85779"/>
                  </a:lnTo>
                  <a:lnTo>
                    <a:pt x="124831" y="27424"/>
                  </a:lnTo>
                  <a:lnTo>
                    <a:pt x="135808" y="7566"/>
                  </a:lnTo>
                  <a:lnTo>
                    <a:pt x="143181" y="2504"/>
                  </a:lnTo>
                  <a:lnTo>
                    <a:pt x="160732" y="0"/>
                  </a:lnTo>
                  <a:lnTo>
                    <a:pt x="180232" y="5906"/>
                  </a:lnTo>
                  <a:lnTo>
                    <a:pt x="200596" y="18669"/>
                  </a:lnTo>
                  <a:lnTo>
                    <a:pt x="230621" y="53332"/>
                  </a:lnTo>
                  <a:lnTo>
                    <a:pt x="259201" y="110616"/>
                  </a:lnTo>
                  <a:lnTo>
                    <a:pt x="280232" y="169590"/>
                  </a:lnTo>
                  <a:lnTo>
                    <a:pt x="288793" y="214903"/>
                  </a:lnTo>
                  <a:lnTo>
                    <a:pt x="285511" y="263370"/>
                  </a:lnTo>
                  <a:lnTo>
                    <a:pt x="284270" y="283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11938" y="431668"/>
              <a:ext cx="270874" cy="577269"/>
            </a:xfrm>
            <a:custGeom>
              <a:avLst/>
              <a:gdLst/>
              <a:ahLst/>
              <a:cxnLst/>
              <a:rect l="0" t="0" r="0" b="0"/>
              <a:pathLst>
                <a:path w="270874" h="577269">
                  <a:moveTo>
                    <a:pt x="0" y="0"/>
                  </a:moveTo>
                  <a:lnTo>
                    <a:pt x="3119" y="60383"/>
                  </a:lnTo>
                  <a:lnTo>
                    <a:pt x="11453" y="121227"/>
                  </a:lnTo>
                  <a:lnTo>
                    <a:pt x="18211" y="181758"/>
                  </a:lnTo>
                  <a:lnTo>
                    <a:pt x="26084" y="244133"/>
                  </a:lnTo>
                  <a:lnTo>
                    <a:pt x="29956" y="304093"/>
                  </a:lnTo>
                  <a:lnTo>
                    <a:pt x="30861" y="350012"/>
                  </a:lnTo>
                  <a:lnTo>
                    <a:pt x="31263" y="396546"/>
                  </a:lnTo>
                  <a:lnTo>
                    <a:pt x="31442" y="440625"/>
                  </a:lnTo>
                  <a:lnTo>
                    <a:pt x="31543" y="499313"/>
                  </a:lnTo>
                  <a:lnTo>
                    <a:pt x="25984" y="542568"/>
                  </a:lnTo>
                  <a:lnTo>
                    <a:pt x="23171" y="546546"/>
                  </a:lnTo>
                  <a:lnTo>
                    <a:pt x="20127" y="544518"/>
                  </a:lnTo>
                  <a:lnTo>
                    <a:pt x="16928" y="538487"/>
                  </a:lnTo>
                  <a:lnTo>
                    <a:pt x="16491" y="519308"/>
                  </a:lnTo>
                  <a:lnTo>
                    <a:pt x="20155" y="468867"/>
                  </a:lnTo>
                  <a:lnTo>
                    <a:pt x="29284" y="407777"/>
                  </a:lnTo>
                  <a:lnTo>
                    <a:pt x="45782" y="348454"/>
                  </a:lnTo>
                  <a:lnTo>
                    <a:pt x="61788" y="321744"/>
                  </a:lnTo>
                  <a:lnTo>
                    <a:pt x="71608" y="317441"/>
                  </a:lnTo>
                  <a:lnTo>
                    <a:pt x="98116" y="315780"/>
                  </a:lnTo>
                  <a:lnTo>
                    <a:pt x="134745" y="321422"/>
                  </a:lnTo>
                  <a:lnTo>
                    <a:pt x="162237" y="336092"/>
                  </a:lnTo>
                  <a:lnTo>
                    <a:pt x="221476" y="390407"/>
                  </a:lnTo>
                  <a:lnTo>
                    <a:pt x="253712" y="440242"/>
                  </a:lnTo>
                  <a:lnTo>
                    <a:pt x="267286" y="482432"/>
                  </a:lnTo>
                  <a:lnTo>
                    <a:pt x="270873" y="514671"/>
                  </a:lnTo>
                  <a:lnTo>
                    <a:pt x="266227" y="539138"/>
                  </a:lnTo>
                  <a:lnTo>
                    <a:pt x="261713" y="548939"/>
                  </a:lnTo>
                  <a:lnTo>
                    <a:pt x="247338" y="562947"/>
                  </a:lnTo>
                  <a:lnTo>
                    <a:pt x="238591" y="568320"/>
                  </a:lnTo>
                  <a:lnTo>
                    <a:pt x="198335" y="575883"/>
                  </a:lnTo>
                  <a:lnTo>
                    <a:pt x="141906" y="577268"/>
                  </a:lnTo>
                  <a:lnTo>
                    <a:pt x="98871" y="567490"/>
                  </a:lnTo>
                  <a:lnTo>
                    <a:pt x="73699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88578" y="777228"/>
              <a:ext cx="197143" cy="242762"/>
            </a:xfrm>
            <a:custGeom>
              <a:avLst/>
              <a:gdLst/>
              <a:ahLst/>
              <a:cxnLst/>
              <a:rect l="0" t="0" r="0" b="0"/>
              <a:pathLst>
                <a:path w="197143" h="242762">
                  <a:moveTo>
                    <a:pt x="39214" y="128222"/>
                  </a:moveTo>
                  <a:lnTo>
                    <a:pt x="93359" y="113650"/>
                  </a:lnTo>
                  <a:lnTo>
                    <a:pt x="153839" y="80896"/>
                  </a:lnTo>
                  <a:lnTo>
                    <a:pt x="175556" y="62735"/>
                  </a:lnTo>
                  <a:lnTo>
                    <a:pt x="181582" y="51809"/>
                  </a:lnTo>
                  <a:lnTo>
                    <a:pt x="185157" y="27190"/>
                  </a:lnTo>
                  <a:lnTo>
                    <a:pt x="180963" y="17584"/>
                  </a:lnTo>
                  <a:lnTo>
                    <a:pt x="163825" y="3790"/>
                  </a:lnTo>
                  <a:lnTo>
                    <a:pt x="137491" y="0"/>
                  </a:lnTo>
                  <a:lnTo>
                    <a:pt x="108629" y="3384"/>
                  </a:lnTo>
                  <a:lnTo>
                    <a:pt x="50566" y="31079"/>
                  </a:lnTo>
                  <a:lnTo>
                    <a:pt x="23990" y="62524"/>
                  </a:lnTo>
                  <a:lnTo>
                    <a:pt x="6888" y="101477"/>
                  </a:lnTo>
                  <a:lnTo>
                    <a:pt x="0" y="148244"/>
                  </a:lnTo>
                  <a:lnTo>
                    <a:pt x="4629" y="172606"/>
                  </a:lnTo>
                  <a:lnTo>
                    <a:pt x="20388" y="199475"/>
                  </a:lnTo>
                  <a:lnTo>
                    <a:pt x="42995" y="222254"/>
                  </a:lnTo>
                  <a:lnTo>
                    <a:pt x="52263" y="229515"/>
                  </a:lnTo>
                  <a:lnTo>
                    <a:pt x="75039" y="237582"/>
                  </a:lnTo>
                  <a:lnTo>
                    <a:pt x="133379" y="242761"/>
                  </a:lnTo>
                  <a:lnTo>
                    <a:pt x="186319" y="235535"/>
                  </a:lnTo>
                  <a:lnTo>
                    <a:pt x="197142" y="2335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69948" y="736994"/>
              <a:ext cx="147400" cy="316716"/>
            </a:xfrm>
            <a:custGeom>
              <a:avLst/>
              <a:gdLst/>
              <a:ahLst/>
              <a:cxnLst/>
              <a:rect l="0" t="0" r="0" b="0"/>
              <a:pathLst>
                <a:path w="147400" h="316716">
                  <a:moveTo>
                    <a:pt x="0" y="105285"/>
                  </a:moveTo>
                  <a:lnTo>
                    <a:pt x="7235" y="154548"/>
                  </a:lnTo>
                  <a:lnTo>
                    <a:pt x="11892" y="203460"/>
                  </a:lnTo>
                  <a:lnTo>
                    <a:pt x="30122" y="262501"/>
                  </a:lnTo>
                  <a:lnTo>
                    <a:pt x="46600" y="316715"/>
                  </a:lnTo>
                  <a:lnTo>
                    <a:pt x="34256" y="255311"/>
                  </a:lnTo>
                  <a:lnTo>
                    <a:pt x="24318" y="206929"/>
                  </a:lnTo>
                  <a:lnTo>
                    <a:pt x="13598" y="148067"/>
                  </a:lnTo>
                  <a:lnTo>
                    <a:pt x="11134" y="91379"/>
                  </a:lnTo>
                  <a:lnTo>
                    <a:pt x="17037" y="66349"/>
                  </a:lnTo>
                  <a:lnTo>
                    <a:pt x="28629" y="44697"/>
                  </a:lnTo>
                  <a:lnTo>
                    <a:pt x="45479" y="27274"/>
                  </a:lnTo>
                  <a:lnTo>
                    <a:pt x="80286" y="9901"/>
                  </a:lnTo>
                  <a:lnTo>
                    <a:pt x="135326" y="130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31503" y="710348"/>
              <a:ext cx="307704" cy="357945"/>
            </a:xfrm>
            <a:custGeom>
              <a:avLst/>
              <a:gdLst/>
              <a:ahLst/>
              <a:cxnLst/>
              <a:rect l="0" t="0" r="0" b="0"/>
              <a:pathLst>
                <a:path w="307704" h="357945">
                  <a:moveTo>
                    <a:pt x="212227" y="5589"/>
                  </a:moveTo>
                  <a:lnTo>
                    <a:pt x="195460" y="0"/>
                  </a:lnTo>
                  <a:lnTo>
                    <a:pt x="148777" y="4442"/>
                  </a:lnTo>
                  <a:lnTo>
                    <a:pt x="90683" y="19704"/>
                  </a:lnTo>
                  <a:lnTo>
                    <a:pt x="35045" y="51685"/>
                  </a:lnTo>
                  <a:lnTo>
                    <a:pt x="11420" y="73580"/>
                  </a:lnTo>
                  <a:lnTo>
                    <a:pt x="927" y="91959"/>
                  </a:lnTo>
                  <a:lnTo>
                    <a:pt x="0" y="100604"/>
                  </a:lnTo>
                  <a:lnTo>
                    <a:pt x="5210" y="116448"/>
                  </a:lnTo>
                  <a:lnTo>
                    <a:pt x="18444" y="128170"/>
                  </a:lnTo>
                  <a:lnTo>
                    <a:pt x="37194" y="136109"/>
                  </a:lnTo>
                  <a:lnTo>
                    <a:pt x="87359" y="144325"/>
                  </a:lnTo>
                  <a:lnTo>
                    <a:pt x="147918" y="156866"/>
                  </a:lnTo>
                  <a:lnTo>
                    <a:pt x="210691" y="177213"/>
                  </a:lnTo>
                  <a:lnTo>
                    <a:pt x="254038" y="208336"/>
                  </a:lnTo>
                  <a:lnTo>
                    <a:pt x="294055" y="248279"/>
                  </a:lnTo>
                  <a:lnTo>
                    <a:pt x="306307" y="269039"/>
                  </a:lnTo>
                  <a:lnTo>
                    <a:pt x="307703" y="278319"/>
                  </a:lnTo>
                  <a:lnTo>
                    <a:pt x="303014" y="294868"/>
                  </a:lnTo>
                  <a:lnTo>
                    <a:pt x="281631" y="317339"/>
                  </a:lnTo>
                  <a:lnTo>
                    <a:pt x="224386" y="341499"/>
                  </a:lnTo>
                  <a:lnTo>
                    <a:pt x="185414" y="349613"/>
                  </a:lnTo>
                  <a:lnTo>
                    <a:pt x="131022" y="357944"/>
                  </a:lnTo>
                  <a:lnTo>
                    <a:pt x="80542" y="356306"/>
                  </a:lnTo>
                  <a:lnTo>
                    <a:pt x="33243" y="3530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44962" y="1778998"/>
            <a:ext cx="4208676" cy="716256"/>
            <a:chOff x="644962" y="1778998"/>
            <a:chExt cx="4208676" cy="716256"/>
          </a:xfrm>
        </p:grpSpPr>
        <p:sp>
          <p:nvSpPr>
            <p:cNvPr id="22" name="Freeform 21"/>
            <p:cNvSpPr/>
            <p:nvPr/>
          </p:nvSpPr>
          <p:spPr>
            <a:xfrm>
              <a:off x="644962" y="1778998"/>
              <a:ext cx="313132" cy="543041"/>
            </a:xfrm>
            <a:custGeom>
              <a:avLst/>
              <a:gdLst/>
              <a:ahLst/>
              <a:cxnLst/>
              <a:rect l="0" t="0" r="0" b="0"/>
              <a:pathLst>
                <a:path w="313132" h="543041">
                  <a:moveTo>
                    <a:pt x="281545" y="105603"/>
                  </a:moveTo>
                  <a:lnTo>
                    <a:pt x="262417" y="51728"/>
                  </a:lnTo>
                  <a:lnTo>
                    <a:pt x="251207" y="31355"/>
                  </a:lnTo>
                  <a:lnTo>
                    <a:pt x="220564" y="5744"/>
                  </a:lnTo>
                  <a:lnTo>
                    <a:pt x="195171" y="0"/>
                  </a:lnTo>
                  <a:lnTo>
                    <a:pt x="140741" y="5844"/>
                  </a:lnTo>
                  <a:lnTo>
                    <a:pt x="98926" y="26132"/>
                  </a:lnTo>
                  <a:lnTo>
                    <a:pt x="62489" y="54370"/>
                  </a:lnTo>
                  <a:lnTo>
                    <a:pt x="35056" y="96142"/>
                  </a:lnTo>
                  <a:lnTo>
                    <a:pt x="17699" y="151152"/>
                  </a:lnTo>
                  <a:lnTo>
                    <a:pt x="2523" y="210916"/>
                  </a:lnTo>
                  <a:lnTo>
                    <a:pt x="0" y="266658"/>
                  </a:lnTo>
                  <a:lnTo>
                    <a:pt x="4972" y="327628"/>
                  </a:lnTo>
                  <a:lnTo>
                    <a:pt x="8135" y="386637"/>
                  </a:lnTo>
                  <a:lnTo>
                    <a:pt x="18301" y="429078"/>
                  </a:lnTo>
                  <a:lnTo>
                    <a:pt x="48872" y="484747"/>
                  </a:lnTo>
                  <a:lnTo>
                    <a:pt x="64661" y="510418"/>
                  </a:lnTo>
                  <a:lnTo>
                    <a:pt x="83377" y="529626"/>
                  </a:lnTo>
                  <a:lnTo>
                    <a:pt x="109632" y="539722"/>
                  </a:lnTo>
                  <a:lnTo>
                    <a:pt x="139629" y="543040"/>
                  </a:lnTo>
                  <a:lnTo>
                    <a:pt x="181654" y="537161"/>
                  </a:lnTo>
                  <a:lnTo>
                    <a:pt x="244344" y="508256"/>
                  </a:lnTo>
                  <a:lnTo>
                    <a:pt x="295624" y="468763"/>
                  </a:lnTo>
                  <a:lnTo>
                    <a:pt x="313131" y="453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33988" y="1821430"/>
              <a:ext cx="197847" cy="442197"/>
            </a:xfrm>
            <a:custGeom>
              <a:avLst/>
              <a:gdLst/>
              <a:ahLst/>
              <a:cxnLst/>
              <a:rect l="0" t="0" r="0" b="0"/>
              <a:pathLst>
                <a:path w="197847" h="442197">
                  <a:moveTo>
                    <a:pt x="8333" y="0"/>
                  </a:moveTo>
                  <a:lnTo>
                    <a:pt x="5213" y="48931"/>
                  </a:lnTo>
                  <a:lnTo>
                    <a:pt x="0" y="99895"/>
                  </a:lnTo>
                  <a:lnTo>
                    <a:pt x="3827" y="163232"/>
                  </a:lnTo>
                  <a:lnTo>
                    <a:pt x="14678" y="213047"/>
                  </a:lnTo>
                  <a:lnTo>
                    <a:pt x="17622" y="265896"/>
                  </a:lnTo>
                  <a:lnTo>
                    <a:pt x="18494" y="317950"/>
                  </a:lnTo>
                  <a:lnTo>
                    <a:pt x="21908" y="381172"/>
                  </a:lnTo>
                  <a:lnTo>
                    <a:pt x="23725" y="406886"/>
                  </a:lnTo>
                  <a:lnTo>
                    <a:pt x="20934" y="410467"/>
                  </a:lnTo>
                  <a:lnTo>
                    <a:pt x="16734" y="410515"/>
                  </a:lnTo>
                  <a:lnTo>
                    <a:pt x="15103" y="407038"/>
                  </a:lnTo>
                  <a:lnTo>
                    <a:pt x="18377" y="348325"/>
                  </a:lnTo>
                  <a:lnTo>
                    <a:pt x="18766" y="294279"/>
                  </a:lnTo>
                  <a:lnTo>
                    <a:pt x="24432" y="244132"/>
                  </a:lnTo>
                  <a:lnTo>
                    <a:pt x="39099" y="216745"/>
                  </a:lnTo>
                  <a:lnTo>
                    <a:pt x="54762" y="204345"/>
                  </a:lnTo>
                  <a:lnTo>
                    <a:pt x="63852" y="199401"/>
                  </a:lnTo>
                  <a:lnTo>
                    <a:pt x="72252" y="198445"/>
                  </a:lnTo>
                  <a:lnTo>
                    <a:pt x="115334" y="214100"/>
                  </a:lnTo>
                  <a:lnTo>
                    <a:pt x="132318" y="227346"/>
                  </a:lnTo>
                  <a:lnTo>
                    <a:pt x="168290" y="274563"/>
                  </a:lnTo>
                  <a:lnTo>
                    <a:pt x="178081" y="295163"/>
                  </a:lnTo>
                  <a:lnTo>
                    <a:pt x="186663" y="352625"/>
                  </a:lnTo>
                  <a:lnTo>
                    <a:pt x="195290" y="407129"/>
                  </a:lnTo>
                  <a:lnTo>
                    <a:pt x="197846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97338" y="2047397"/>
              <a:ext cx="271409" cy="200766"/>
            </a:xfrm>
            <a:custGeom>
              <a:avLst/>
              <a:gdLst/>
              <a:ahLst/>
              <a:cxnLst/>
              <a:rect l="0" t="0" r="0" b="0"/>
              <a:pathLst>
                <a:path w="271409" h="200766">
                  <a:moveTo>
                    <a:pt x="166123" y="37245"/>
                  </a:moveTo>
                  <a:lnTo>
                    <a:pt x="136814" y="7937"/>
                  </a:lnTo>
                  <a:lnTo>
                    <a:pt x="114102" y="822"/>
                  </a:lnTo>
                  <a:lnTo>
                    <a:pt x="86851" y="0"/>
                  </a:lnTo>
                  <a:lnTo>
                    <a:pt x="63040" y="7434"/>
                  </a:lnTo>
                  <a:lnTo>
                    <a:pt x="35494" y="24773"/>
                  </a:lnTo>
                  <a:lnTo>
                    <a:pt x="23058" y="41060"/>
                  </a:lnTo>
                  <a:lnTo>
                    <a:pt x="5542" y="85702"/>
                  </a:lnTo>
                  <a:lnTo>
                    <a:pt x="0" y="125822"/>
                  </a:lnTo>
                  <a:lnTo>
                    <a:pt x="4943" y="150312"/>
                  </a:lnTo>
                  <a:lnTo>
                    <a:pt x="20880" y="180711"/>
                  </a:lnTo>
                  <a:lnTo>
                    <a:pt x="27180" y="189041"/>
                  </a:lnTo>
                  <a:lnTo>
                    <a:pt x="46659" y="198296"/>
                  </a:lnTo>
                  <a:lnTo>
                    <a:pt x="58404" y="200765"/>
                  </a:lnTo>
                  <a:lnTo>
                    <a:pt x="68574" y="200070"/>
                  </a:lnTo>
                  <a:lnTo>
                    <a:pt x="95235" y="187915"/>
                  </a:lnTo>
                  <a:lnTo>
                    <a:pt x="114730" y="175959"/>
                  </a:lnTo>
                  <a:lnTo>
                    <a:pt x="128854" y="159727"/>
                  </a:lnTo>
                  <a:lnTo>
                    <a:pt x="153042" y="120710"/>
                  </a:lnTo>
                  <a:lnTo>
                    <a:pt x="158572" y="118625"/>
                  </a:lnTo>
                  <a:lnTo>
                    <a:pt x="163429" y="121914"/>
                  </a:lnTo>
                  <a:lnTo>
                    <a:pt x="185218" y="155225"/>
                  </a:lnTo>
                  <a:lnTo>
                    <a:pt x="201516" y="168840"/>
                  </a:lnTo>
                  <a:lnTo>
                    <a:pt x="210775" y="174108"/>
                  </a:lnTo>
                  <a:lnTo>
                    <a:pt x="230422" y="176842"/>
                  </a:lnTo>
                  <a:lnTo>
                    <a:pt x="271408" y="174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79274" y="2058003"/>
              <a:ext cx="178986" cy="205624"/>
            </a:xfrm>
            <a:custGeom>
              <a:avLst/>
              <a:gdLst/>
              <a:ahLst/>
              <a:cxnLst/>
              <a:rect l="0" t="0" r="0" b="0"/>
              <a:pathLst>
                <a:path w="178986" h="205624">
                  <a:moveTo>
                    <a:pt x="0" y="26639"/>
                  </a:moveTo>
                  <a:lnTo>
                    <a:pt x="3120" y="80784"/>
                  </a:lnTo>
                  <a:lnTo>
                    <a:pt x="14654" y="135730"/>
                  </a:lnTo>
                  <a:lnTo>
                    <a:pt x="19792" y="189521"/>
                  </a:lnTo>
                  <a:lnTo>
                    <a:pt x="20214" y="189039"/>
                  </a:lnTo>
                  <a:lnTo>
                    <a:pt x="19513" y="176026"/>
                  </a:lnTo>
                  <a:lnTo>
                    <a:pt x="11943" y="116299"/>
                  </a:lnTo>
                  <a:lnTo>
                    <a:pt x="19214" y="62590"/>
                  </a:lnTo>
                  <a:lnTo>
                    <a:pt x="29740" y="29102"/>
                  </a:lnTo>
                  <a:lnTo>
                    <a:pt x="40904" y="11746"/>
                  </a:lnTo>
                  <a:lnTo>
                    <a:pt x="49496" y="6182"/>
                  </a:lnTo>
                  <a:lnTo>
                    <a:pt x="71521" y="0"/>
                  </a:lnTo>
                  <a:lnTo>
                    <a:pt x="93788" y="3491"/>
                  </a:lnTo>
                  <a:lnTo>
                    <a:pt x="114214" y="14011"/>
                  </a:lnTo>
                  <a:lnTo>
                    <a:pt x="131090" y="30385"/>
                  </a:lnTo>
                  <a:lnTo>
                    <a:pt x="148156" y="59335"/>
                  </a:lnTo>
                  <a:lnTo>
                    <a:pt x="168094" y="119347"/>
                  </a:lnTo>
                  <a:lnTo>
                    <a:pt x="175758" y="155493"/>
                  </a:lnTo>
                  <a:lnTo>
                    <a:pt x="178985" y="205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05658" y="215834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47730" y="2049144"/>
              <a:ext cx="226490" cy="446110"/>
            </a:xfrm>
            <a:custGeom>
              <a:avLst/>
              <a:gdLst/>
              <a:ahLst/>
              <a:cxnLst/>
              <a:rect l="0" t="0" r="0" b="0"/>
              <a:pathLst>
                <a:path w="226490" h="446110">
                  <a:moveTo>
                    <a:pt x="200042" y="24970"/>
                  </a:moveTo>
                  <a:lnTo>
                    <a:pt x="182061" y="9328"/>
                  </a:lnTo>
                  <a:lnTo>
                    <a:pt x="165144" y="1250"/>
                  </a:lnTo>
                  <a:lnTo>
                    <a:pt x="145927" y="0"/>
                  </a:lnTo>
                  <a:lnTo>
                    <a:pt x="126858" y="4513"/>
                  </a:lnTo>
                  <a:lnTo>
                    <a:pt x="95552" y="26475"/>
                  </a:lnTo>
                  <a:lnTo>
                    <a:pt x="88268" y="32992"/>
                  </a:lnTo>
                  <a:lnTo>
                    <a:pt x="72427" y="64521"/>
                  </a:lnTo>
                  <a:lnTo>
                    <a:pt x="52937" y="119389"/>
                  </a:lnTo>
                  <a:lnTo>
                    <a:pt x="49330" y="130030"/>
                  </a:lnTo>
                  <a:lnTo>
                    <a:pt x="51560" y="151212"/>
                  </a:lnTo>
                  <a:lnTo>
                    <a:pt x="55430" y="161773"/>
                  </a:lnTo>
                  <a:lnTo>
                    <a:pt x="69090" y="176628"/>
                  </a:lnTo>
                  <a:lnTo>
                    <a:pt x="77645" y="182227"/>
                  </a:lnTo>
                  <a:lnTo>
                    <a:pt x="96510" y="185329"/>
                  </a:lnTo>
                  <a:lnTo>
                    <a:pt x="116593" y="181638"/>
                  </a:lnTo>
                  <a:lnTo>
                    <a:pt x="137217" y="172199"/>
                  </a:lnTo>
                  <a:lnTo>
                    <a:pt x="151843" y="157085"/>
                  </a:lnTo>
                  <a:lnTo>
                    <a:pt x="170764" y="118787"/>
                  </a:lnTo>
                  <a:lnTo>
                    <a:pt x="174674" y="115590"/>
                  </a:lnTo>
                  <a:lnTo>
                    <a:pt x="178450" y="116969"/>
                  </a:lnTo>
                  <a:lnTo>
                    <a:pt x="182138" y="121397"/>
                  </a:lnTo>
                  <a:lnTo>
                    <a:pt x="191661" y="174899"/>
                  </a:lnTo>
                  <a:lnTo>
                    <a:pt x="209565" y="229021"/>
                  </a:lnTo>
                  <a:lnTo>
                    <a:pt x="219990" y="290837"/>
                  </a:lnTo>
                  <a:lnTo>
                    <a:pt x="226489" y="329133"/>
                  </a:lnTo>
                  <a:lnTo>
                    <a:pt x="224274" y="355905"/>
                  </a:lnTo>
                  <a:lnTo>
                    <a:pt x="216271" y="377163"/>
                  </a:lnTo>
                  <a:lnTo>
                    <a:pt x="210861" y="386107"/>
                  </a:lnTo>
                  <a:lnTo>
                    <a:pt x="180891" y="409874"/>
                  </a:lnTo>
                  <a:lnTo>
                    <a:pt x="142375" y="420555"/>
                  </a:lnTo>
                  <a:lnTo>
                    <a:pt x="81373" y="425334"/>
                  </a:lnTo>
                  <a:lnTo>
                    <a:pt x="22068" y="439590"/>
                  </a:lnTo>
                  <a:lnTo>
                    <a:pt x="0" y="446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32000" y="2059816"/>
              <a:ext cx="178985" cy="203811"/>
            </a:xfrm>
            <a:custGeom>
              <a:avLst/>
              <a:gdLst/>
              <a:ahLst/>
              <a:cxnLst/>
              <a:rect l="0" t="0" r="0" b="0"/>
              <a:pathLst>
                <a:path w="178985" h="203811">
                  <a:moveTo>
                    <a:pt x="0" y="109054"/>
                  </a:moveTo>
                  <a:lnTo>
                    <a:pt x="63427" y="124673"/>
                  </a:lnTo>
                  <a:lnTo>
                    <a:pt x="84342" y="122625"/>
                  </a:lnTo>
                  <a:lnTo>
                    <a:pt x="115847" y="109306"/>
                  </a:lnTo>
                  <a:lnTo>
                    <a:pt x="141819" y="90541"/>
                  </a:lnTo>
                  <a:lnTo>
                    <a:pt x="158743" y="64574"/>
                  </a:lnTo>
                  <a:lnTo>
                    <a:pt x="159641" y="54834"/>
                  </a:lnTo>
                  <a:lnTo>
                    <a:pt x="154400" y="34654"/>
                  </a:lnTo>
                  <a:lnTo>
                    <a:pt x="141151" y="20225"/>
                  </a:lnTo>
                  <a:lnTo>
                    <a:pt x="104051" y="1431"/>
                  </a:lnTo>
                  <a:lnTo>
                    <a:pt x="83679" y="0"/>
                  </a:lnTo>
                  <a:lnTo>
                    <a:pt x="61757" y="4434"/>
                  </a:lnTo>
                  <a:lnTo>
                    <a:pt x="36416" y="14203"/>
                  </a:lnTo>
                  <a:lnTo>
                    <a:pt x="18914" y="29463"/>
                  </a:lnTo>
                  <a:lnTo>
                    <a:pt x="12609" y="38446"/>
                  </a:lnTo>
                  <a:lnTo>
                    <a:pt x="5604" y="60905"/>
                  </a:lnTo>
                  <a:lnTo>
                    <a:pt x="1107" y="119040"/>
                  </a:lnTo>
                  <a:lnTo>
                    <a:pt x="11506" y="164006"/>
                  </a:lnTo>
                  <a:lnTo>
                    <a:pt x="26171" y="183390"/>
                  </a:lnTo>
                  <a:lnTo>
                    <a:pt x="34994" y="190197"/>
                  </a:lnTo>
                  <a:lnTo>
                    <a:pt x="57277" y="197760"/>
                  </a:lnTo>
                  <a:lnTo>
                    <a:pt x="109710" y="202615"/>
                  </a:lnTo>
                  <a:lnTo>
                    <a:pt x="166626" y="203653"/>
                  </a:lnTo>
                  <a:lnTo>
                    <a:pt x="178984" y="203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11195" y="1789844"/>
              <a:ext cx="20930" cy="442198"/>
            </a:xfrm>
            <a:custGeom>
              <a:avLst/>
              <a:gdLst/>
              <a:ahLst/>
              <a:cxnLst/>
              <a:rect l="0" t="0" r="0" b="0"/>
              <a:pathLst>
                <a:path w="20930" h="442198">
                  <a:moveTo>
                    <a:pt x="10400" y="0"/>
                  </a:moveTo>
                  <a:lnTo>
                    <a:pt x="2067" y="37478"/>
                  </a:lnTo>
                  <a:lnTo>
                    <a:pt x="305" y="88901"/>
                  </a:lnTo>
                  <a:lnTo>
                    <a:pt x="0" y="146964"/>
                  </a:lnTo>
                  <a:lnTo>
                    <a:pt x="5499" y="199263"/>
                  </a:lnTo>
                  <a:lnTo>
                    <a:pt x="14537" y="261162"/>
                  </a:lnTo>
                  <a:lnTo>
                    <a:pt x="18088" y="304415"/>
                  </a:lnTo>
                  <a:lnTo>
                    <a:pt x="20087" y="361988"/>
                  </a:lnTo>
                  <a:lnTo>
                    <a:pt x="20679" y="405563"/>
                  </a:lnTo>
                  <a:lnTo>
                    <a:pt x="2092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21554" y="1979357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9038" y="11453"/>
                  </a:lnTo>
                  <a:lnTo>
                    <a:pt x="261193" y="21331"/>
                  </a:lnTo>
                  <a:lnTo>
                    <a:pt x="209972" y="31667"/>
                  </a:lnTo>
                  <a:lnTo>
                    <a:pt x="154631" y="42138"/>
                  </a:lnTo>
                  <a:lnTo>
                    <a:pt x="96899" y="52650"/>
                  </a:lnTo>
                  <a:lnTo>
                    <a:pt x="45868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9523" y="1800373"/>
              <a:ext cx="338699" cy="417694"/>
            </a:xfrm>
            <a:custGeom>
              <a:avLst/>
              <a:gdLst/>
              <a:ahLst/>
              <a:cxnLst/>
              <a:rect l="0" t="0" r="0" b="0"/>
              <a:pathLst>
                <a:path w="338699" h="417694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9065" y="223548"/>
                  </a:lnTo>
                  <a:lnTo>
                    <a:pt x="17475" y="282890"/>
                  </a:lnTo>
                  <a:lnTo>
                    <a:pt x="21165" y="337283"/>
                  </a:lnTo>
                  <a:lnTo>
                    <a:pt x="32300" y="395650"/>
                  </a:lnTo>
                  <a:lnTo>
                    <a:pt x="36582" y="412151"/>
                  </a:lnTo>
                  <a:lnTo>
                    <a:pt x="36087" y="411637"/>
                  </a:lnTo>
                  <a:lnTo>
                    <a:pt x="34586" y="407786"/>
                  </a:lnTo>
                  <a:lnTo>
                    <a:pt x="31980" y="352166"/>
                  </a:lnTo>
                  <a:lnTo>
                    <a:pt x="31663" y="292222"/>
                  </a:lnTo>
                  <a:lnTo>
                    <a:pt x="37198" y="243862"/>
                  </a:lnTo>
                  <a:lnTo>
                    <a:pt x="44686" y="232764"/>
                  </a:lnTo>
                  <a:lnTo>
                    <a:pt x="55527" y="225366"/>
                  </a:lnTo>
                  <a:lnTo>
                    <a:pt x="68603" y="220434"/>
                  </a:lnTo>
                  <a:lnTo>
                    <a:pt x="79661" y="219486"/>
                  </a:lnTo>
                  <a:lnTo>
                    <a:pt x="98186" y="224671"/>
                  </a:lnTo>
                  <a:lnTo>
                    <a:pt x="121769" y="240744"/>
                  </a:lnTo>
                  <a:lnTo>
                    <a:pt x="143574" y="265914"/>
                  </a:lnTo>
                  <a:lnTo>
                    <a:pt x="167490" y="327663"/>
                  </a:lnTo>
                  <a:lnTo>
                    <a:pt x="183537" y="388336"/>
                  </a:lnTo>
                  <a:lnTo>
                    <a:pt x="182023" y="413760"/>
                  </a:lnTo>
                  <a:lnTo>
                    <a:pt x="183350" y="412710"/>
                  </a:lnTo>
                  <a:lnTo>
                    <a:pt x="209396" y="362448"/>
                  </a:lnTo>
                  <a:lnTo>
                    <a:pt x="267510" y="319449"/>
                  </a:lnTo>
                  <a:lnTo>
                    <a:pt x="321172" y="286323"/>
                  </a:lnTo>
                  <a:lnTo>
                    <a:pt x="337837" y="260701"/>
                  </a:lnTo>
                  <a:lnTo>
                    <a:pt x="338698" y="252179"/>
                  </a:lnTo>
                  <a:lnTo>
                    <a:pt x="333417" y="236472"/>
                  </a:lnTo>
                  <a:lnTo>
                    <a:pt x="325223" y="231347"/>
                  </a:lnTo>
                  <a:lnTo>
                    <a:pt x="300521" y="225653"/>
                  </a:lnTo>
                  <a:lnTo>
                    <a:pt x="279404" y="229362"/>
                  </a:lnTo>
                  <a:lnTo>
                    <a:pt x="254362" y="244604"/>
                  </a:lnTo>
                  <a:lnTo>
                    <a:pt x="246783" y="250807"/>
                  </a:lnTo>
                  <a:lnTo>
                    <a:pt x="235244" y="270177"/>
                  </a:lnTo>
                  <a:lnTo>
                    <a:pt x="215726" y="327084"/>
                  </a:lnTo>
                  <a:lnTo>
                    <a:pt x="212861" y="352821"/>
                  </a:lnTo>
                  <a:lnTo>
                    <a:pt x="217827" y="376738"/>
                  </a:lnTo>
                  <a:lnTo>
                    <a:pt x="222427" y="388029"/>
                  </a:lnTo>
                  <a:lnTo>
                    <a:pt x="230173" y="396726"/>
                  </a:lnTo>
                  <a:lnTo>
                    <a:pt x="251258" y="409509"/>
                  </a:lnTo>
                  <a:lnTo>
                    <a:pt x="295025" y="417693"/>
                  </a:lnTo>
                  <a:lnTo>
                    <a:pt x="312446" y="416488"/>
                  </a:lnTo>
                  <a:lnTo>
                    <a:pt x="32638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21958" y="2001902"/>
              <a:ext cx="161008" cy="430654"/>
            </a:xfrm>
            <a:custGeom>
              <a:avLst/>
              <a:gdLst/>
              <a:ahLst/>
              <a:cxnLst/>
              <a:rect l="0" t="0" r="0" b="0"/>
              <a:pathLst>
                <a:path w="161008" h="430654">
                  <a:moveTo>
                    <a:pt x="20860" y="156440"/>
                  </a:moveTo>
                  <a:lnTo>
                    <a:pt x="12527" y="213704"/>
                  </a:lnTo>
                  <a:lnTo>
                    <a:pt x="10982" y="266213"/>
                  </a:lnTo>
                  <a:lnTo>
                    <a:pt x="10524" y="323106"/>
                  </a:lnTo>
                  <a:lnTo>
                    <a:pt x="10389" y="373888"/>
                  </a:lnTo>
                  <a:lnTo>
                    <a:pt x="16405" y="430653"/>
                  </a:lnTo>
                  <a:lnTo>
                    <a:pt x="13811" y="421812"/>
                  </a:lnTo>
                  <a:lnTo>
                    <a:pt x="11019" y="361197"/>
                  </a:lnTo>
                  <a:lnTo>
                    <a:pt x="9365" y="303286"/>
                  </a:lnTo>
                  <a:lnTo>
                    <a:pt x="3156" y="248563"/>
                  </a:lnTo>
                  <a:lnTo>
                    <a:pt x="797" y="196474"/>
                  </a:lnTo>
                  <a:lnTo>
                    <a:pt x="0" y="136358"/>
                  </a:lnTo>
                  <a:lnTo>
                    <a:pt x="5431" y="79423"/>
                  </a:lnTo>
                  <a:lnTo>
                    <a:pt x="18939" y="31522"/>
                  </a:lnTo>
                  <a:lnTo>
                    <a:pt x="30145" y="9674"/>
                  </a:lnTo>
                  <a:lnTo>
                    <a:pt x="38748" y="3613"/>
                  </a:lnTo>
                  <a:lnTo>
                    <a:pt x="60786" y="0"/>
                  </a:lnTo>
                  <a:lnTo>
                    <a:pt x="83059" y="5412"/>
                  </a:lnTo>
                  <a:lnTo>
                    <a:pt x="112209" y="21614"/>
                  </a:lnTo>
                  <a:lnTo>
                    <a:pt x="135664" y="44351"/>
                  </a:lnTo>
                  <a:lnTo>
                    <a:pt x="154312" y="73315"/>
                  </a:lnTo>
                  <a:lnTo>
                    <a:pt x="158961" y="83476"/>
                  </a:lnTo>
                  <a:lnTo>
                    <a:pt x="161007" y="107244"/>
                  </a:lnTo>
                  <a:lnTo>
                    <a:pt x="156847" y="131065"/>
                  </a:lnTo>
                  <a:lnTo>
                    <a:pt x="147200" y="149451"/>
                  </a:lnTo>
                  <a:lnTo>
                    <a:pt x="128874" y="162303"/>
                  </a:lnTo>
                  <a:lnTo>
                    <a:pt x="117436" y="167367"/>
                  </a:lnTo>
                  <a:lnTo>
                    <a:pt x="92249" y="169875"/>
                  </a:lnTo>
                  <a:lnTo>
                    <a:pt x="52446" y="166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66002" y="1937243"/>
              <a:ext cx="145315" cy="263920"/>
            </a:xfrm>
            <a:custGeom>
              <a:avLst/>
              <a:gdLst/>
              <a:ahLst/>
              <a:cxnLst/>
              <a:rect l="0" t="0" r="0" b="0"/>
              <a:pathLst>
                <a:path w="145315" h="263920">
                  <a:moveTo>
                    <a:pt x="8443" y="73700"/>
                  </a:moveTo>
                  <a:lnTo>
                    <a:pt x="14033" y="132316"/>
                  </a:lnTo>
                  <a:lnTo>
                    <a:pt x="26402" y="193726"/>
                  </a:lnTo>
                  <a:lnTo>
                    <a:pt x="40110" y="249010"/>
                  </a:lnTo>
                  <a:lnTo>
                    <a:pt x="43592" y="260763"/>
                  </a:lnTo>
                  <a:lnTo>
                    <a:pt x="43574" y="263919"/>
                  </a:lnTo>
                  <a:lnTo>
                    <a:pt x="37315" y="254948"/>
                  </a:lnTo>
                  <a:lnTo>
                    <a:pt x="19076" y="198029"/>
                  </a:lnTo>
                  <a:lnTo>
                    <a:pt x="4954" y="143492"/>
                  </a:lnTo>
                  <a:lnTo>
                    <a:pt x="0" y="101658"/>
                  </a:lnTo>
                  <a:lnTo>
                    <a:pt x="5080" y="76767"/>
                  </a:lnTo>
                  <a:lnTo>
                    <a:pt x="21095" y="46143"/>
                  </a:lnTo>
                  <a:lnTo>
                    <a:pt x="27406" y="37781"/>
                  </a:lnTo>
                  <a:lnTo>
                    <a:pt x="46897" y="25370"/>
                  </a:lnTo>
                  <a:lnTo>
                    <a:pt x="102718" y="5247"/>
                  </a:lnTo>
                  <a:lnTo>
                    <a:pt x="1453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10223" y="2021471"/>
              <a:ext cx="154104" cy="170730"/>
            </a:xfrm>
            <a:custGeom>
              <a:avLst/>
              <a:gdLst/>
              <a:ahLst/>
              <a:cxnLst/>
              <a:rect l="0" t="0" r="0" b="0"/>
              <a:pathLst>
                <a:path w="154104" h="170730">
                  <a:moveTo>
                    <a:pt x="127435" y="0"/>
                  </a:moveTo>
                  <a:lnTo>
                    <a:pt x="105078" y="0"/>
                  </a:lnTo>
                  <a:lnTo>
                    <a:pt x="74407" y="11178"/>
                  </a:lnTo>
                  <a:lnTo>
                    <a:pt x="26242" y="49498"/>
                  </a:lnTo>
                  <a:lnTo>
                    <a:pt x="4775" y="75887"/>
                  </a:lnTo>
                  <a:lnTo>
                    <a:pt x="0" y="98848"/>
                  </a:lnTo>
                  <a:lnTo>
                    <a:pt x="2946" y="123481"/>
                  </a:lnTo>
                  <a:lnTo>
                    <a:pt x="12055" y="146128"/>
                  </a:lnTo>
                  <a:lnTo>
                    <a:pt x="30141" y="161652"/>
                  </a:lnTo>
                  <a:lnTo>
                    <a:pt x="41515" y="167429"/>
                  </a:lnTo>
                  <a:lnTo>
                    <a:pt x="66631" y="170729"/>
                  </a:lnTo>
                  <a:lnTo>
                    <a:pt x="92222" y="167127"/>
                  </a:lnTo>
                  <a:lnTo>
                    <a:pt x="115294" y="157727"/>
                  </a:lnTo>
                  <a:lnTo>
                    <a:pt x="134127" y="139511"/>
                  </a:lnTo>
                  <a:lnTo>
                    <a:pt x="147957" y="115817"/>
                  </a:lnTo>
                  <a:lnTo>
                    <a:pt x="154103" y="89689"/>
                  </a:lnTo>
                  <a:lnTo>
                    <a:pt x="151974" y="54261"/>
                  </a:lnTo>
                  <a:lnTo>
                    <a:pt x="143800" y="35424"/>
                  </a:lnTo>
                  <a:lnTo>
                    <a:pt x="133538" y="21593"/>
                  </a:lnTo>
                  <a:lnTo>
                    <a:pt x="11690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11358" y="1842487"/>
              <a:ext cx="204830" cy="348156"/>
            </a:xfrm>
            <a:custGeom>
              <a:avLst/>
              <a:gdLst/>
              <a:ahLst/>
              <a:cxnLst/>
              <a:rect l="0" t="0" r="0" b="0"/>
              <a:pathLst>
                <a:path w="204830" h="34815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58333"/>
                  </a:lnTo>
                  <a:lnTo>
                    <a:pt x="26084" y="217019"/>
                  </a:lnTo>
                  <a:lnTo>
                    <a:pt x="31668" y="278047"/>
                  </a:lnTo>
                  <a:lnTo>
                    <a:pt x="36584" y="333256"/>
                  </a:lnTo>
                  <a:lnTo>
                    <a:pt x="34918" y="345003"/>
                  </a:lnTo>
                  <a:lnTo>
                    <a:pt x="32637" y="348155"/>
                  </a:lnTo>
                  <a:lnTo>
                    <a:pt x="29947" y="345577"/>
                  </a:lnTo>
                  <a:lnTo>
                    <a:pt x="25008" y="330235"/>
                  </a:lnTo>
                  <a:lnTo>
                    <a:pt x="23397" y="295289"/>
                  </a:lnTo>
                  <a:lnTo>
                    <a:pt x="35865" y="233309"/>
                  </a:lnTo>
                  <a:lnTo>
                    <a:pt x="51440" y="206129"/>
                  </a:lnTo>
                  <a:lnTo>
                    <a:pt x="70873" y="183257"/>
                  </a:lnTo>
                  <a:lnTo>
                    <a:pt x="90771" y="175034"/>
                  </a:lnTo>
                  <a:lnTo>
                    <a:pt x="102628" y="172841"/>
                  </a:lnTo>
                  <a:lnTo>
                    <a:pt x="122041" y="176644"/>
                  </a:lnTo>
                  <a:lnTo>
                    <a:pt x="164747" y="198149"/>
                  </a:lnTo>
                  <a:lnTo>
                    <a:pt x="184745" y="217527"/>
                  </a:lnTo>
                  <a:lnTo>
                    <a:pt x="193353" y="229246"/>
                  </a:lnTo>
                  <a:lnTo>
                    <a:pt x="202918" y="257865"/>
                  </a:lnTo>
                  <a:lnTo>
                    <a:pt x="204829" y="287742"/>
                  </a:lnTo>
                  <a:lnTo>
                    <a:pt x="197880" y="312719"/>
                  </a:lnTo>
                  <a:lnTo>
                    <a:pt x="190411" y="320783"/>
                  </a:lnTo>
                  <a:lnTo>
                    <a:pt x="169635" y="329743"/>
                  </a:lnTo>
                  <a:lnTo>
                    <a:pt x="113273" y="328260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06155" y="1853015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62478"/>
                  </a:lnTo>
                  <a:lnTo>
                    <a:pt x="0" y="117558"/>
                  </a:lnTo>
                  <a:lnTo>
                    <a:pt x="3120" y="177552"/>
                  </a:lnTo>
                  <a:lnTo>
                    <a:pt x="9065" y="234853"/>
                  </a:lnTo>
                  <a:lnTo>
                    <a:pt x="18645" y="297298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69326" y="1972082"/>
              <a:ext cx="171333" cy="220825"/>
            </a:xfrm>
            <a:custGeom>
              <a:avLst/>
              <a:gdLst/>
              <a:ahLst/>
              <a:cxnLst/>
              <a:rect l="0" t="0" r="0" b="0"/>
              <a:pathLst>
                <a:path w="171333" h="220825">
                  <a:moveTo>
                    <a:pt x="0" y="165203"/>
                  </a:moveTo>
                  <a:lnTo>
                    <a:pt x="11178" y="148435"/>
                  </a:lnTo>
                  <a:lnTo>
                    <a:pt x="32264" y="137083"/>
                  </a:lnTo>
                  <a:lnTo>
                    <a:pt x="94629" y="115356"/>
                  </a:lnTo>
                  <a:lnTo>
                    <a:pt x="141828" y="90669"/>
                  </a:lnTo>
                  <a:lnTo>
                    <a:pt x="157791" y="75924"/>
                  </a:lnTo>
                  <a:lnTo>
                    <a:pt x="168785" y="57673"/>
                  </a:lnTo>
                  <a:lnTo>
                    <a:pt x="171332" y="37863"/>
                  </a:lnTo>
                  <a:lnTo>
                    <a:pt x="170373" y="27667"/>
                  </a:lnTo>
                  <a:lnTo>
                    <a:pt x="166225" y="19700"/>
                  </a:lnTo>
                  <a:lnTo>
                    <a:pt x="152256" y="7728"/>
                  </a:lnTo>
                  <a:lnTo>
                    <a:pt x="131230" y="1627"/>
                  </a:lnTo>
                  <a:lnTo>
                    <a:pt x="119072" y="0"/>
                  </a:lnTo>
                  <a:lnTo>
                    <a:pt x="108627" y="2425"/>
                  </a:lnTo>
                  <a:lnTo>
                    <a:pt x="82748" y="21436"/>
                  </a:lnTo>
                  <a:lnTo>
                    <a:pt x="45890" y="62013"/>
                  </a:lnTo>
                  <a:lnTo>
                    <a:pt x="30234" y="92124"/>
                  </a:lnTo>
                  <a:lnTo>
                    <a:pt x="23776" y="134451"/>
                  </a:lnTo>
                  <a:lnTo>
                    <a:pt x="28504" y="160894"/>
                  </a:lnTo>
                  <a:lnTo>
                    <a:pt x="44320" y="192392"/>
                  </a:lnTo>
                  <a:lnTo>
                    <a:pt x="58302" y="207702"/>
                  </a:lnTo>
                  <a:lnTo>
                    <a:pt x="76215" y="218406"/>
                  </a:lnTo>
                  <a:lnTo>
                    <a:pt x="95875" y="220824"/>
                  </a:lnTo>
                  <a:lnTo>
                    <a:pt x="113971" y="217999"/>
                  </a:lnTo>
                  <a:lnTo>
                    <a:pt x="136870" y="20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90425" y="2026841"/>
              <a:ext cx="263213" cy="236786"/>
            </a:xfrm>
            <a:custGeom>
              <a:avLst/>
              <a:gdLst/>
              <a:ahLst/>
              <a:cxnLst/>
              <a:rect l="0" t="0" r="0" b="0"/>
              <a:pathLst>
                <a:path w="263213" h="236786">
                  <a:moveTo>
                    <a:pt x="0" y="5159"/>
                  </a:moveTo>
                  <a:lnTo>
                    <a:pt x="3119" y="54089"/>
                  </a:lnTo>
                  <a:lnTo>
                    <a:pt x="11453" y="101935"/>
                  </a:lnTo>
                  <a:lnTo>
                    <a:pt x="24749" y="164915"/>
                  </a:lnTo>
                  <a:lnTo>
                    <a:pt x="27028" y="168985"/>
                  </a:lnTo>
                  <a:lnTo>
                    <a:pt x="28547" y="165849"/>
                  </a:lnTo>
                  <a:lnTo>
                    <a:pt x="29065" y="146766"/>
                  </a:lnTo>
                  <a:lnTo>
                    <a:pt x="19866" y="86856"/>
                  </a:lnTo>
                  <a:lnTo>
                    <a:pt x="15848" y="55507"/>
                  </a:lnTo>
                  <a:lnTo>
                    <a:pt x="17962" y="29875"/>
                  </a:lnTo>
                  <a:lnTo>
                    <a:pt x="22503" y="22806"/>
                  </a:lnTo>
                  <a:lnTo>
                    <a:pt x="29040" y="19263"/>
                  </a:lnTo>
                  <a:lnTo>
                    <a:pt x="36907" y="18071"/>
                  </a:lnTo>
                  <a:lnTo>
                    <a:pt x="44492" y="20786"/>
                  </a:lnTo>
                  <a:lnTo>
                    <a:pt x="59158" y="33161"/>
                  </a:lnTo>
                  <a:lnTo>
                    <a:pt x="101731" y="89996"/>
                  </a:lnTo>
                  <a:lnTo>
                    <a:pt x="119097" y="124602"/>
                  </a:lnTo>
                  <a:lnTo>
                    <a:pt x="119172" y="123392"/>
                  </a:lnTo>
                  <a:lnTo>
                    <a:pt x="116808" y="98682"/>
                  </a:lnTo>
                  <a:lnTo>
                    <a:pt x="116010" y="43520"/>
                  </a:lnTo>
                  <a:lnTo>
                    <a:pt x="122140" y="21818"/>
                  </a:lnTo>
                  <a:lnTo>
                    <a:pt x="127050" y="12755"/>
                  </a:lnTo>
                  <a:lnTo>
                    <a:pt x="135003" y="6714"/>
                  </a:lnTo>
                  <a:lnTo>
                    <a:pt x="156317" y="0"/>
                  </a:lnTo>
                  <a:lnTo>
                    <a:pt x="178268" y="3256"/>
                  </a:lnTo>
                  <a:lnTo>
                    <a:pt x="198553" y="13672"/>
                  </a:lnTo>
                  <a:lnTo>
                    <a:pt x="215368" y="29999"/>
                  </a:lnTo>
                  <a:lnTo>
                    <a:pt x="237990" y="78652"/>
                  </a:lnTo>
                  <a:lnTo>
                    <a:pt x="257537" y="140255"/>
                  </a:lnTo>
                  <a:lnTo>
                    <a:pt x="262091" y="197831"/>
                  </a:lnTo>
                  <a:lnTo>
                    <a:pt x="263212" y="236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106321" y="1621388"/>
            <a:ext cx="4348271" cy="582225"/>
            <a:chOff x="5106321" y="1621388"/>
            <a:chExt cx="4348271" cy="582225"/>
          </a:xfrm>
        </p:grpSpPr>
        <p:sp>
          <p:nvSpPr>
            <p:cNvPr id="40" name="Freeform 39"/>
            <p:cNvSpPr/>
            <p:nvPr/>
          </p:nvSpPr>
          <p:spPr>
            <a:xfrm>
              <a:off x="5264248" y="1621388"/>
              <a:ext cx="21059" cy="579068"/>
            </a:xfrm>
            <a:custGeom>
              <a:avLst/>
              <a:gdLst/>
              <a:ahLst/>
              <a:cxnLst/>
              <a:rect l="0" t="0" r="0" b="0"/>
              <a:pathLst>
                <a:path w="21059" h="579068">
                  <a:moveTo>
                    <a:pt x="21058" y="0"/>
                  </a:moveTo>
                  <a:lnTo>
                    <a:pt x="6403" y="49552"/>
                  </a:lnTo>
                  <a:lnTo>
                    <a:pt x="1898" y="100080"/>
                  </a:lnTo>
                  <a:lnTo>
                    <a:pt x="843" y="142356"/>
                  </a:lnTo>
                  <a:lnTo>
                    <a:pt x="250" y="202837"/>
                  </a:lnTo>
                  <a:lnTo>
                    <a:pt x="74" y="259752"/>
                  </a:lnTo>
                  <a:lnTo>
                    <a:pt x="22" y="319119"/>
                  </a:lnTo>
                  <a:lnTo>
                    <a:pt x="5" y="381101"/>
                  </a:lnTo>
                  <a:lnTo>
                    <a:pt x="1" y="440744"/>
                  </a:lnTo>
                  <a:lnTo>
                    <a:pt x="1" y="495189"/>
                  </a:lnTo>
                  <a:lnTo>
                    <a:pt x="0" y="550454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06321" y="1874072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87649" y="1170"/>
                  </a:lnTo>
                  <a:lnTo>
                    <a:pt x="237567" y="9575"/>
                  </a:lnTo>
                  <a:lnTo>
                    <a:pt x="174482" y="29664"/>
                  </a:lnTo>
                  <a:lnTo>
                    <a:pt x="129297" y="41545"/>
                  </a:lnTo>
                  <a:lnTo>
                    <a:pt x="74575" y="52474"/>
                  </a:lnTo>
                  <a:lnTo>
                    <a:pt x="30675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95142" y="2032000"/>
              <a:ext cx="197498" cy="165547"/>
            </a:xfrm>
            <a:custGeom>
              <a:avLst/>
              <a:gdLst/>
              <a:ahLst/>
              <a:cxnLst/>
              <a:rect l="0" t="0" r="0" b="0"/>
              <a:pathLst>
                <a:path w="197498" h="165547">
                  <a:moveTo>
                    <a:pt x="121791" y="10528"/>
                  </a:moveTo>
                  <a:lnTo>
                    <a:pt x="105023" y="4939"/>
                  </a:lnTo>
                  <a:lnTo>
                    <a:pt x="66649" y="7052"/>
                  </a:lnTo>
                  <a:lnTo>
                    <a:pt x="44251" y="15222"/>
                  </a:lnTo>
                  <a:lnTo>
                    <a:pt x="26497" y="27822"/>
                  </a:lnTo>
                  <a:lnTo>
                    <a:pt x="10807" y="45121"/>
                  </a:lnTo>
                  <a:lnTo>
                    <a:pt x="2275" y="67627"/>
                  </a:lnTo>
                  <a:lnTo>
                    <a:pt x="0" y="80179"/>
                  </a:lnTo>
                  <a:lnTo>
                    <a:pt x="3710" y="103485"/>
                  </a:lnTo>
                  <a:lnTo>
                    <a:pt x="18953" y="133217"/>
                  </a:lnTo>
                  <a:lnTo>
                    <a:pt x="32801" y="148115"/>
                  </a:lnTo>
                  <a:lnTo>
                    <a:pt x="50654" y="158635"/>
                  </a:lnTo>
                  <a:lnTo>
                    <a:pt x="86025" y="165546"/>
                  </a:lnTo>
                  <a:lnTo>
                    <a:pt x="131730" y="162004"/>
                  </a:lnTo>
                  <a:lnTo>
                    <a:pt x="171139" y="147957"/>
                  </a:lnTo>
                  <a:lnTo>
                    <a:pt x="187786" y="132439"/>
                  </a:lnTo>
                  <a:lnTo>
                    <a:pt x="193864" y="123387"/>
                  </a:lnTo>
                  <a:lnTo>
                    <a:pt x="197497" y="97732"/>
                  </a:lnTo>
                  <a:lnTo>
                    <a:pt x="196828" y="82702"/>
                  </a:lnTo>
                  <a:lnTo>
                    <a:pt x="186726" y="56643"/>
                  </a:lnTo>
                  <a:lnTo>
                    <a:pt x="161307" y="25362"/>
                  </a:lnTo>
                  <a:lnTo>
                    <a:pt x="1323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64373" y="1989738"/>
              <a:ext cx="189514" cy="189662"/>
            </a:xfrm>
            <a:custGeom>
              <a:avLst/>
              <a:gdLst/>
              <a:ahLst/>
              <a:cxnLst/>
              <a:rect l="0" t="0" r="0" b="0"/>
              <a:pathLst>
                <a:path w="189514" h="189662">
                  <a:moveTo>
                    <a:pt x="0" y="21205"/>
                  </a:moveTo>
                  <a:lnTo>
                    <a:pt x="3120" y="70135"/>
                  </a:lnTo>
                  <a:lnTo>
                    <a:pt x="14654" y="129266"/>
                  </a:lnTo>
                  <a:lnTo>
                    <a:pt x="16788" y="134189"/>
                  </a:lnTo>
                  <a:lnTo>
                    <a:pt x="18211" y="132793"/>
                  </a:lnTo>
                  <a:lnTo>
                    <a:pt x="23926" y="74747"/>
                  </a:lnTo>
                  <a:lnTo>
                    <a:pt x="40152" y="22493"/>
                  </a:lnTo>
                  <a:lnTo>
                    <a:pt x="51381" y="5790"/>
                  </a:lnTo>
                  <a:lnTo>
                    <a:pt x="59990" y="1569"/>
                  </a:lnTo>
                  <a:lnTo>
                    <a:pt x="82034" y="0"/>
                  </a:lnTo>
                  <a:lnTo>
                    <a:pt x="104309" y="9440"/>
                  </a:lnTo>
                  <a:lnTo>
                    <a:pt x="133462" y="34487"/>
                  </a:lnTo>
                  <a:lnTo>
                    <a:pt x="164273" y="79980"/>
                  </a:lnTo>
                  <a:lnTo>
                    <a:pt x="183314" y="134027"/>
                  </a:lnTo>
                  <a:lnTo>
                    <a:pt x="189513" y="189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27585" y="1989886"/>
              <a:ext cx="136872" cy="170771"/>
            </a:xfrm>
            <a:custGeom>
              <a:avLst/>
              <a:gdLst/>
              <a:ahLst/>
              <a:cxnLst/>
              <a:rect l="0" t="0" r="0" b="0"/>
              <a:pathLst>
                <a:path w="136872" h="170771">
                  <a:moveTo>
                    <a:pt x="0" y="0"/>
                  </a:moveTo>
                  <a:lnTo>
                    <a:pt x="1" y="57264"/>
                  </a:lnTo>
                  <a:lnTo>
                    <a:pt x="5589" y="112567"/>
                  </a:lnTo>
                  <a:lnTo>
                    <a:pt x="14655" y="146437"/>
                  </a:lnTo>
                  <a:lnTo>
                    <a:pt x="20299" y="154946"/>
                  </a:lnTo>
                  <a:lnTo>
                    <a:pt x="35928" y="167521"/>
                  </a:lnTo>
                  <a:lnTo>
                    <a:pt x="54573" y="170770"/>
                  </a:lnTo>
                  <a:lnTo>
                    <a:pt x="64458" y="169998"/>
                  </a:lnTo>
                  <a:lnTo>
                    <a:pt x="81681" y="162902"/>
                  </a:lnTo>
                  <a:lnTo>
                    <a:pt x="97134" y="150780"/>
                  </a:lnTo>
                  <a:lnTo>
                    <a:pt x="117818" y="124224"/>
                  </a:lnTo>
                  <a:lnTo>
                    <a:pt x="130705" y="95298"/>
                  </a:lnTo>
                  <a:lnTo>
                    <a:pt x="1368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27627" y="1987040"/>
              <a:ext cx="256694" cy="202888"/>
            </a:xfrm>
            <a:custGeom>
              <a:avLst/>
              <a:gdLst/>
              <a:ahLst/>
              <a:cxnLst/>
              <a:rect l="0" t="0" r="0" b="0"/>
              <a:pathLst>
                <a:path w="256694" h="202888">
                  <a:moveTo>
                    <a:pt x="0" y="76545"/>
                  </a:moveTo>
                  <a:lnTo>
                    <a:pt x="5589" y="135162"/>
                  </a:lnTo>
                  <a:lnTo>
                    <a:pt x="9065" y="175541"/>
                  </a:lnTo>
                  <a:lnTo>
                    <a:pt x="8383" y="179977"/>
                  </a:lnTo>
                  <a:lnTo>
                    <a:pt x="6759" y="178255"/>
                  </a:lnTo>
                  <a:lnTo>
                    <a:pt x="3004" y="163863"/>
                  </a:lnTo>
                  <a:lnTo>
                    <a:pt x="593" y="113377"/>
                  </a:lnTo>
                  <a:lnTo>
                    <a:pt x="5706" y="58604"/>
                  </a:lnTo>
                  <a:lnTo>
                    <a:pt x="10823" y="49377"/>
                  </a:lnTo>
                  <a:lnTo>
                    <a:pt x="25867" y="36004"/>
                  </a:lnTo>
                  <a:lnTo>
                    <a:pt x="34792" y="34310"/>
                  </a:lnTo>
                  <a:lnTo>
                    <a:pt x="54067" y="38667"/>
                  </a:lnTo>
                  <a:lnTo>
                    <a:pt x="71213" y="51521"/>
                  </a:lnTo>
                  <a:lnTo>
                    <a:pt x="85462" y="68933"/>
                  </a:lnTo>
                  <a:lnTo>
                    <a:pt x="97721" y="91447"/>
                  </a:lnTo>
                  <a:lnTo>
                    <a:pt x="97903" y="89990"/>
                  </a:lnTo>
                  <a:lnTo>
                    <a:pt x="95377" y="51255"/>
                  </a:lnTo>
                  <a:lnTo>
                    <a:pt x="101272" y="29820"/>
                  </a:lnTo>
                  <a:lnTo>
                    <a:pt x="106119" y="20829"/>
                  </a:lnTo>
                  <a:lnTo>
                    <a:pt x="120863" y="7719"/>
                  </a:lnTo>
                  <a:lnTo>
                    <a:pt x="129708" y="2585"/>
                  </a:lnTo>
                  <a:lnTo>
                    <a:pt x="148895" y="0"/>
                  </a:lnTo>
                  <a:lnTo>
                    <a:pt x="167951" y="3921"/>
                  </a:lnTo>
                  <a:lnTo>
                    <a:pt x="184219" y="13462"/>
                  </a:lnTo>
                  <a:lnTo>
                    <a:pt x="206532" y="37577"/>
                  </a:lnTo>
                  <a:lnTo>
                    <a:pt x="238966" y="95821"/>
                  </a:lnTo>
                  <a:lnTo>
                    <a:pt x="255563" y="139364"/>
                  </a:lnTo>
                  <a:lnTo>
                    <a:pt x="256693" y="160617"/>
                  </a:lnTo>
                  <a:lnTo>
                    <a:pt x="252684" y="202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22425" y="1758259"/>
              <a:ext cx="234909" cy="424229"/>
            </a:xfrm>
            <a:custGeom>
              <a:avLst/>
              <a:gdLst/>
              <a:ahLst/>
              <a:cxnLst/>
              <a:rect l="0" t="0" r="0" b="0"/>
              <a:pathLst>
                <a:path w="234909" h="424229">
                  <a:moveTo>
                    <a:pt x="0" y="0"/>
                  </a:moveTo>
                  <a:lnTo>
                    <a:pt x="3119" y="48930"/>
                  </a:lnTo>
                  <a:lnTo>
                    <a:pt x="8333" y="99895"/>
                  </a:lnTo>
                  <a:lnTo>
                    <a:pt x="15684" y="163232"/>
                  </a:lnTo>
                  <a:lnTo>
                    <a:pt x="25054" y="215261"/>
                  </a:lnTo>
                  <a:lnTo>
                    <a:pt x="29651" y="275131"/>
                  </a:lnTo>
                  <a:lnTo>
                    <a:pt x="31013" y="326145"/>
                  </a:lnTo>
                  <a:lnTo>
                    <a:pt x="31472" y="375946"/>
                  </a:lnTo>
                  <a:lnTo>
                    <a:pt x="34698" y="313620"/>
                  </a:lnTo>
                  <a:lnTo>
                    <a:pt x="41157" y="289125"/>
                  </a:lnTo>
                  <a:lnTo>
                    <a:pt x="64368" y="254336"/>
                  </a:lnTo>
                  <a:lnTo>
                    <a:pt x="70988" y="246766"/>
                  </a:lnTo>
                  <a:lnTo>
                    <a:pt x="102662" y="230523"/>
                  </a:lnTo>
                  <a:lnTo>
                    <a:pt x="114064" y="229721"/>
                  </a:lnTo>
                  <a:lnTo>
                    <a:pt x="136093" y="235069"/>
                  </a:lnTo>
                  <a:lnTo>
                    <a:pt x="168225" y="251234"/>
                  </a:lnTo>
                  <a:lnTo>
                    <a:pt x="194384" y="282020"/>
                  </a:lnTo>
                  <a:lnTo>
                    <a:pt x="228224" y="336615"/>
                  </a:lnTo>
                  <a:lnTo>
                    <a:pt x="232868" y="347243"/>
                  </a:lnTo>
                  <a:lnTo>
                    <a:pt x="234908" y="368409"/>
                  </a:lnTo>
                  <a:lnTo>
                    <a:pt x="230745" y="388345"/>
                  </a:lnTo>
                  <a:lnTo>
                    <a:pt x="221096" y="405005"/>
                  </a:lnTo>
                  <a:lnTo>
                    <a:pt x="205889" y="417088"/>
                  </a:lnTo>
                  <a:lnTo>
                    <a:pt x="196921" y="421948"/>
                  </a:lnTo>
                  <a:lnTo>
                    <a:pt x="177597" y="424228"/>
                  </a:lnTo>
                  <a:lnTo>
                    <a:pt x="13687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75109" y="1977964"/>
              <a:ext cx="147566" cy="190907"/>
            </a:xfrm>
            <a:custGeom>
              <a:avLst/>
              <a:gdLst/>
              <a:ahLst/>
              <a:cxnLst/>
              <a:rect l="0" t="0" r="0" b="0"/>
              <a:pathLst>
                <a:path w="147566" h="190907">
                  <a:moveTo>
                    <a:pt x="0" y="106678"/>
                  </a:moveTo>
                  <a:lnTo>
                    <a:pt x="42692" y="103558"/>
                  </a:lnTo>
                  <a:lnTo>
                    <a:pt x="94832" y="87550"/>
                  </a:lnTo>
                  <a:lnTo>
                    <a:pt x="141820" y="56875"/>
                  </a:lnTo>
                  <a:lnTo>
                    <a:pt x="146019" y="47740"/>
                  </a:lnTo>
                  <a:lnTo>
                    <a:pt x="147565" y="25111"/>
                  </a:lnTo>
                  <a:lnTo>
                    <a:pt x="144000" y="16035"/>
                  </a:lnTo>
                  <a:lnTo>
                    <a:pt x="130680" y="2831"/>
                  </a:lnTo>
                  <a:lnTo>
                    <a:pt x="122215" y="12"/>
                  </a:lnTo>
                  <a:lnTo>
                    <a:pt x="103451" y="0"/>
                  </a:lnTo>
                  <a:lnTo>
                    <a:pt x="86532" y="10133"/>
                  </a:lnTo>
                  <a:lnTo>
                    <a:pt x="72383" y="26334"/>
                  </a:lnTo>
                  <a:lnTo>
                    <a:pt x="49883" y="75604"/>
                  </a:lnTo>
                  <a:lnTo>
                    <a:pt x="44415" y="112419"/>
                  </a:lnTo>
                  <a:lnTo>
                    <a:pt x="48385" y="147373"/>
                  </a:lnTo>
                  <a:lnTo>
                    <a:pt x="56989" y="166099"/>
                  </a:lnTo>
                  <a:lnTo>
                    <a:pt x="62559" y="174368"/>
                  </a:lnTo>
                  <a:lnTo>
                    <a:pt x="70952" y="179881"/>
                  </a:lnTo>
                  <a:lnTo>
                    <a:pt x="103951" y="187639"/>
                  </a:lnTo>
                  <a:lnTo>
                    <a:pt x="147398" y="190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68405" y="1958300"/>
              <a:ext cx="40507" cy="213042"/>
            </a:xfrm>
            <a:custGeom>
              <a:avLst/>
              <a:gdLst/>
              <a:ahLst/>
              <a:cxnLst/>
              <a:rect l="0" t="0" r="0" b="0"/>
              <a:pathLst>
                <a:path w="40507" h="213042">
                  <a:moveTo>
                    <a:pt x="6745" y="73700"/>
                  </a:moveTo>
                  <a:lnTo>
                    <a:pt x="12334" y="135792"/>
                  </a:lnTo>
                  <a:lnTo>
                    <a:pt x="31195" y="197704"/>
                  </a:lnTo>
                  <a:lnTo>
                    <a:pt x="39839" y="213041"/>
                  </a:lnTo>
                  <a:lnTo>
                    <a:pt x="40506" y="212217"/>
                  </a:lnTo>
                  <a:lnTo>
                    <a:pt x="36958" y="200774"/>
                  </a:lnTo>
                  <a:lnTo>
                    <a:pt x="14739" y="142137"/>
                  </a:lnTo>
                  <a:lnTo>
                    <a:pt x="1089" y="86222"/>
                  </a:lnTo>
                  <a:lnTo>
                    <a:pt x="0" y="40625"/>
                  </a:lnTo>
                  <a:lnTo>
                    <a:pt x="172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01289" y="1947772"/>
              <a:ext cx="179013" cy="242156"/>
            </a:xfrm>
            <a:custGeom>
              <a:avLst/>
              <a:gdLst/>
              <a:ahLst/>
              <a:cxnLst/>
              <a:rect l="0" t="0" r="0" b="0"/>
              <a:pathLst>
                <a:path w="179013" h="242156">
                  <a:moveTo>
                    <a:pt x="126545" y="0"/>
                  </a:moveTo>
                  <a:lnTo>
                    <a:pt x="75521" y="14572"/>
                  </a:lnTo>
                  <a:lnTo>
                    <a:pt x="22642" y="41260"/>
                  </a:lnTo>
                  <a:lnTo>
                    <a:pt x="5887" y="62011"/>
                  </a:lnTo>
                  <a:lnTo>
                    <a:pt x="0" y="83712"/>
                  </a:lnTo>
                  <a:lnTo>
                    <a:pt x="68" y="94413"/>
                  </a:lnTo>
                  <a:lnTo>
                    <a:pt x="5962" y="102716"/>
                  </a:lnTo>
                  <a:lnTo>
                    <a:pt x="28109" y="115061"/>
                  </a:lnTo>
                  <a:lnTo>
                    <a:pt x="80411" y="125283"/>
                  </a:lnTo>
                  <a:lnTo>
                    <a:pt x="113655" y="135257"/>
                  </a:lnTo>
                  <a:lnTo>
                    <a:pt x="159436" y="165658"/>
                  </a:lnTo>
                  <a:lnTo>
                    <a:pt x="173529" y="182420"/>
                  </a:lnTo>
                  <a:lnTo>
                    <a:pt x="178924" y="191803"/>
                  </a:lnTo>
                  <a:lnTo>
                    <a:pt x="179012" y="200399"/>
                  </a:lnTo>
                  <a:lnTo>
                    <a:pt x="175561" y="208468"/>
                  </a:lnTo>
                  <a:lnTo>
                    <a:pt x="169751" y="216188"/>
                  </a:lnTo>
                  <a:lnTo>
                    <a:pt x="150817" y="227884"/>
                  </a:lnTo>
                  <a:lnTo>
                    <a:pt x="125635" y="235813"/>
                  </a:lnTo>
                  <a:lnTo>
                    <a:pt x="68047" y="240902"/>
                  </a:lnTo>
                  <a:lnTo>
                    <a:pt x="3178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61648" y="1810901"/>
              <a:ext cx="50498" cy="357970"/>
            </a:xfrm>
            <a:custGeom>
              <a:avLst/>
              <a:gdLst/>
              <a:ahLst/>
              <a:cxnLst/>
              <a:rect l="0" t="0" r="0" b="0"/>
              <a:pathLst>
                <a:path w="50498" h="357970">
                  <a:moveTo>
                    <a:pt x="8383" y="0"/>
                  </a:moveTo>
                  <a:lnTo>
                    <a:pt x="1147" y="29896"/>
                  </a:lnTo>
                  <a:lnTo>
                    <a:pt x="0" y="86327"/>
                  </a:lnTo>
                  <a:lnTo>
                    <a:pt x="5379" y="145681"/>
                  </a:lnTo>
                  <a:lnTo>
                    <a:pt x="10910" y="205725"/>
                  </a:lnTo>
                  <a:lnTo>
                    <a:pt x="22920" y="262905"/>
                  </a:lnTo>
                  <a:lnTo>
                    <a:pt x="36558" y="319780"/>
                  </a:lnTo>
                  <a:lnTo>
                    <a:pt x="5049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69989" y="1963239"/>
              <a:ext cx="326385" cy="25928"/>
            </a:xfrm>
            <a:custGeom>
              <a:avLst/>
              <a:gdLst/>
              <a:ahLst/>
              <a:cxnLst/>
              <a:rect l="0" t="0" r="0" b="0"/>
              <a:pathLst>
                <a:path w="326385" h="25928">
                  <a:moveTo>
                    <a:pt x="326384" y="5590"/>
                  </a:moveTo>
                  <a:lnTo>
                    <a:pt x="309616" y="0"/>
                  </a:lnTo>
                  <a:lnTo>
                    <a:pt x="276832" y="2114"/>
                  </a:lnTo>
                  <a:lnTo>
                    <a:pt x="218386" y="13465"/>
                  </a:lnTo>
                  <a:lnTo>
                    <a:pt x="156617" y="23004"/>
                  </a:lnTo>
                  <a:lnTo>
                    <a:pt x="96231" y="25927"/>
                  </a:lnTo>
                  <a:lnTo>
                    <a:pt x="33307" y="2091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85845" y="1737202"/>
              <a:ext cx="452726" cy="442165"/>
            </a:xfrm>
            <a:custGeom>
              <a:avLst/>
              <a:gdLst/>
              <a:ahLst/>
              <a:cxnLst/>
              <a:rect l="0" t="0" r="0" b="0"/>
              <a:pathLst>
                <a:path w="452726" h="442165">
                  <a:moveTo>
                    <a:pt x="0" y="0"/>
                  </a:moveTo>
                  <a:lnTo>
                    <a:pt x="0" y="50433"/>
                  </a:lnTo>
                  <a:lnTo>
                    <a:pt x="1169" y="104240"/>
                  </a:lnTo>
                  <a:lnTo>
                    <a:pt x="11452" y="158761"/>
                  </a:lnTo>
                  <a:lnTo>
                    <a:pt x="19160" y="214244"/>
                  </a:lnTo>
                  <a:lnTo>
                    <a:pt x="29088" y="269094"/>
                  </a:lnTo>
                  <a:lnTo>
                    <a:pt x="45756" y="331360"/>
                  </a:lnTo>
                  <a:lnTo>
                    <a:pt x="59687" y="393570"/>
                  </a:lnTo>
                  <a:lnTo>
                    <a:pt x="67857" y="429608"/>
                  </a:lnTo>
                  <a:lnTo>
                    <a:pt x="67464" y="430295"/>
                  </a:lnTo>
                  <a:lnTo>
                    <a:pt x="66033" y="427243"/>
                  </a:lnTo>
                  <a:lnTo>
                    <a:pt x="63547" y="364679"/>
                  </a:lnTo>
                  <a:lnTo>
                    <a:pt x="63244" y="303142"/>
                  </a:lnTo>
                  <a:lnTo>
                    <a:pt x="69443" y="277449"/>
                  </a:lnTo>
                  <a:lnTo>
                    <a:pt x="74371" y="265685"/>
                  </a:lnTo>
                  <a:lnTo>
                    <a:pt x="83505" y="259011"/>
                  </a:lnTo>
                  <a:lnTo>
                    <a:pt x="109253" y="254716"/>
                  </a:lnTo>
                  <a:lnTo>
                    <a:pt x="120798" y="257548"/>
                  </a:lnTo>
                  <a:lnTo>
                    <a:pt x="139866" y="270053"/>
                  </a:lnTo>
                  <a:lnTo>
                    <a:pt x="163754" y="302414"/>
                  </a:lnTo>
                  <a:lnTo>
                    <a:pt x="188431" y="360705"/>
                  </a:lnTo>
                  <a:lnTo>
                    <a:pt x="203337" y="409072"/>
                  </a:lnTo>
                  <a:lnTo>
                    <a:pt x="209257" y="414264"/>
                  </a:lnTo>
                  <a:lnTo>
                    <a:pt x="216714" y="415386"/>
                  </a:lnTo>
                  <a:lnTo>
                    <a:pt x="253897" y="405965"/>
                  </a:lnTo>
                  <a:lnTo>
                    <a:pt x="315731" y="370576"/>
                  </a:lnTo>
                  <a:lnTo>
                    <a:pt x="331787" y="354213"/>
                  </a:lnTo>
                  <a:lnTo>
                    <a:pt x="340483" y="329003"/>
                  </a:lnTo>
                  <a:lnTo>
                    <a:pt x="342008" y="300642"/>
                  </a:lnTo>
                  <a:lnTo>
                    <a:pt x="334888" y="276338"/>
                  </a:lnTo>
                  <a:lnTo>
                    <a:pt x="327373" y="268453"/>
                  </a:lnTo>
                  <a:lnTo>
                    <a:pt x="306546" y="259692"/>
                  </a:lnTo>
                  <a:lnTo>
                    <a:pt x="296781" y="259696"/>
                  </a:lnTo>
                  <a:lnTo>
                    <a:pt x="279691" y="265939"/>
                  </a:lnTo>
                  <a:lnTo>
                    <a:pt x="267417" y="279632"/>
                  </a:lnTo>
                  <a:lnTo>
                    <a:pt x="262506" y="288197"/>
                  </a:lnTo>
                  <a:lnTo>
                    <a:pt x="255594" y="328197"/>
                  </a:lnTo>
                  <a:lnTo>
                    <a:pt x="259135" y="365915"/>
                  </a:lnTo>
                  <a:lnTo>
                    <a:pt x="273182" y="399317"/>
                  </a:lnTo>
                  <a:lnTo>
                    <a:pt x="280387" y="405422"/>
                  </a:lnTo>
                  <a:lnTo>
                    <a:pt x="288700" y="408321"/>
                  </a:lnTo>
                  <a:lnTo>
                    <a:pt x="297752" y="409085"/>
                  </a:lnTo>
                  <a:lnTo>
                    <a:pt x="306126" y="406084"/>
                  </a:lnTo>
                  <a:lnTo>
                    <a:pt x="321669" y="393391"/>
                  </a:lnTo>
                  <a:lnTo>
                    <a:pt x="330137" y="372932"/>
                  </a:lnTo>
                  <a:lnTo>
                    <a:pt x="332730" y="349411"/>
                  </a:lnTo>
                  <a:lnTo>
                    <a:pt x="329953" y="324627"/>
                  </a:lnTo>
                  <a:lnTo>
                    <a:pt x="346892" y="384509"/>
                  </a:lnTo>
                  <a:lnTo>
                    <a:pt x="371454" y="418475"/>
                  </a:lnTo>
                  <a:lnTo>
                    <a:pt x="390868" y="435943"/>
                  </a:lnTo>
                  <a:lnTo>
                    <a:pt x="400959" y="440367"/>
                  </a:lnTo>
                  <a:lnTo>
                    <a:pt x="421529" y="442164"/>
                  </a:lnTo>
                  <a:lnTo>
                    <a:pt x="436130" y="439062"/>
                  </a:lnTo>
                  <a:lnTo>
                    <a:pt x="45272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51428" y="1768787"/>
              <a:ext cx="71371" cy="400084"/>
            </a:xfrm>
            <a:custGeom>
              <a:avLst/>
              <a:gdLst/>
              <a:ahLst/>
              <a:cxnLst/>
              <a:rect l="0" t="0" r="0" b="0"/>
              <a:pathLst>
                <a:path w="71371" h="400084">
                  <a:moveTo>
                    <a:pt x="29256" y="0"/>
                  </a:moveTo>
                  <a:lnTo>
                    <a:pt x="13614" y="17981"/>
                  </a:lnTo>
                  <a:lnTo>
                    <a:pt x="5537" y="34898"/>
                  </a:lnTo>
                  <a:lnTo>
                    <a:pt x="0" y="75331"/>
                  </a:lnTo>
                  <a:lnTo>
                    <a:pt x="5366" y="136499"/>
                  </a:lnTo>
                  <a:lnTo>
                    <a:pt x="8529" y="197072"/>
                  </a:lnTo>
                  <a:lnTo>
                    <a:pt x="16355" y="248555"/>
                  </a:lnTo>
                  <a:lnTo>
                    <a:pt x="26083" y="304883"/>
                  </a:lnTo>
                  <a:lnTo>
                    <a:pt x="37545" y="349909"/>
                  </a:lnTo>
                  <a:lnTo>
                    <a:pt x="7137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33285" y="1947772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5" y="5589"/>
                  </a:lnTo>
                  <a:lnTo>
                    <a:pt x="149252" y="9552"/>
                  </a:lnTo>
                  <a:lnTo>
                    <a:pt x="100245" y="10239"/>
                  </a:lnTo>
                  <a:lnTo>
                    <a:pt x="37522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31034" y="2003684"/>
              <a:ext cx="270832" cy="188937"/>
            </a:xfrm>
            <a:custGeom>
              <a:avLst/>
              <a:gdLst/>
              <a:ahLst/>
              <a:cxnLst/>
              <a:rect l="0" t="0" r="0" b="0"/>
              <a:pathLst>
                <a:path w="270832" h="188937">
                  <a:moveTo>
                    <a:pt x="165546" y="70430"/>
                  </a:moveTo>
                  <a:lnTo>
                    <a:pt x="145303" y="26467"/>
                  </a:lnTo>
                  <a:lnTo>
                    <a:pt x="129643" y="12676"/>
                  </a:lnTo>
                  <a:lnTo>
                    <a:pt x="109815" y="3817"/>
                  </a:lnTo>
                  <a:lnTo>
                    <a:pt x="73514" y="0"/>
                  </a:lnTo>
                  <a:lnTo>
                    <a:pt x="50944" y="3253"/>
                  </a:lnTo>
                  <a:lnTo>
                    <a:pt x="32334" y="14837"/>
                  </a:lnTo>
                  <a:lnTo>
                    <a:pt x="17433" y="32854"/>
                  </a:lnTo>
                  <a:lnTo>
                    <a:pt x="6911" y="56459"/>
                  </a:lnTo>
                  <a:lnTo>
                    <a:pt x="0" y="101645"/>
                  </a:lnTo>
                  <a:lnTo>
                    <a:pt x="4622" y="128757"/>
                  </a:lnTo>
                  <a:lnTo>
                    <a:pt x="20379" y="160631"/>
                  </a:lnTo>
                  <a:lnTo>
                    <a:pt x="26654" y="169169"/>
                  </a:lnTo>
                  <a:lnTo>
                    <a:pt x="46104" y="181774"/>
                  </a:lnTo>
                  <a:lnTo>
                    <a:pt x="69177" y="188936"/>
                  </a:lnTo>
                  <a:lnTo>
                    <a:pt x="91130" y="188220"/>
                  </a:lnTo>
                  <a:lnTo>
                    <a:pt x="100728" y="182882"/>
                  </a:lnTo>
                  <a:lnTo>
                    <a:pt x="117631" y="164472"/>
                  </a:lnTo>
                  <a:lnTo>
                    <a:pt x="134712" y="133389"/>
                  </a:lnTo>
                  <a:lnTo>
                    <a:pt x="142558" y="92398"/>
                  </a:lnTo>
                  <a:lnTo>
                    <a:pt x="143201" y="94434"/>
                  </a:lnTo>
                  <a:lnTo>
                    <a:pt x="143631" y="100470"/>
                  </a:lnTo>
                  <a:lnTo>
                    <a:pt x="155413" y="125734"/>
                  </a:lnTo>
                  <a:lnTo>
                    <a:pt x="193965" y="171823"/>
                  </a:lnTo>
                  <a:lnTo>
                    <a:pt x="214051" y="179834"/>
                  </a:lnTo>
                  <a:lnTo>
                    <a:pt x="236237" y="182225"/>
                  </a:lnTo>
                  <a:lnTo>
                    <a:pt x="270831" y="175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19803" y="1987503"/>
              <a:ext cx="87348" cy="195063"/>
            </a:xfrm>
            <a:custGeom>
              <a:avLst/>
              <a:gdLst/>
              <a:ahLst/>
              <a:cxnLst/>
              <a:rect l="0" t="0" r="0" b="0"/>
              <a:pathLst>
                <a:path w="87348" h="195063">
                  <a:moveTo>
                    <a:pt x="13647" y="33968"/>
                  </a:moveTo>
                  <a:lnTo>
                    <a:pt x="8059" y="50736"/>
                  </a:lnTo>
                  <a:lnTo>
                    <a:pt x="10172" y="83520"/>
                  </a:lnTo>
                  <a:lnTo>
                    <a:pt x="21366" y="135350"/>
                  </a:lnTo>
                  <a:lnTo>
                    <a:pt x="37962" y="180596"/>
                  </a:lnTo>
                  <a:lnTo>
                    <a:pt x="46681" y="195062"/>
                  </a:lnTo>
                  <a:lnTo>
                    <a:pt x="47368" y="194007"/>
                  </a:lnTo>
                  <a:lnTo>
                    <a:pt x="35938" y="150580"/>
                  </a:lnTo>
                  <a:lnTo>
                    <a:pt x="11456" y="91655"/>
                  </a:lnTo>
                  <a:lnTo>
                    <a:pt x="0" y="56520"/>
                  </a:lnTo>
                  <a:lnTo>
                    <a:pt x="2123" y="34632"/>
                  </a:lnTo>
                  <a:lnTo>
                    <a:pt x="5964" y="23882"/>
                  </a:lnTo>
                  <a:lnTo>
                    <a:pt x="19592" y="8819"/>
                  </a:lnTo>
                  <a:lnTo>
                    <a:pt x="28139" y="3164"/>
                  </a:lnTo>
                  <a:lnTo>
                    <a:pt x="46994" y="0"/>
                  </a:lnTo>
                  <a:lnTo>
                    <a:pt x="87347" y="2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91378" y="2004946"/>
              <a:ext cx="263214" cy="198667"/>
            </a:xfrm>
            <a:custGeom>
              <a:avLst/>
              <a:gdLst/>
              <a:ahLst/>
              <a:cxnLst/>
              <a:rect l="0" t="0" r="0" b="0"/>
              <a:pathLst>
                <a:path w="263214" h="198667">
                  <a:moveTo>
                    <a:pt x="0" y="69168"/>
                  </a:moveTo>
                  <a:lnTo>
                    <a:pt x="11178" y="80346"/>
                  </a:lnTo>
                  <a:lnTo>
                    <a:pt x="29145" y="85834"/>
                  </a:lnTo>
                  <a:lnTo>
                    <a:pt x="52728" y="87104"/>
                  </a:lnTo>
                  <a:lnTo>
                    <a:pt x="114207" y="75313"/>
                  </a:lnTo>
                  <a:lnTo>
                    <a:pt x="141334" y="59810"/>
                  </a:lnTo>
                  <a:lnTo>
                    <a:pt x="153673" y="43952"/>
                  </a:lnTo>
                  <a:lnTo>
                    <a:pt x="158600" y="34809"/>
                  </a:lnTo>
                  <a:lnTo>
                    <a:pt x="159546" y="26375"/>
                  </a:lnTo>
                  <a:lnTo>
                    <a:pt x="154357" y="10764"/>
                  </a:lnTo>
                  <a:lnTo>
                    <a:pt x="147358" y="5665"/>
                  </a:lnTo>
                  <a:lnTo>
                    <a:pt x="127104" y="0"/>
                  </a:lnTo>
                  <a:lnTo>
                    <a:pt x="94983" y="2400"/>
                  </a:lnTo>
                  <a:lnTo>
                    <a:pt x="63238" y="16109"/>
                  </a:lnTo>
                  <a:lnTo>
                    <a:pt x="48383" y="31548"/>
                  </a:lnTo>
                  <a:lnTo>
                    <a:pt x="33443" y="63090"/>
                  </a:lnTo>
                  <a:lnTo>
                    <a:pt x="24726" y="105192"/>
                  </a:lnTo>
                  <a:lnTo>
                    <a:pt x="23503" y="121260"/>
                  </a:lnTo>
                  <a:lnTo>
                    <a:pt x="26198" y="134311"/>
                  </a:lnTo>
                  <a:lnTo>
                    <a:pt x="38550" y="155052"/>
                  </a:lnTo>
                  <a:lnTo>
                    <a:pt x="65234" y="179883"/>
                  </a:lnTo>
                  <a:lnTo>
                    <a:pt x="95368" y="196469"/>
                  </a:lnTo>
                  <a:lnTo>
                    <a:pt x="122325" y="198666"/>
                  </a:lnTo>
                  <a:lnTo>
                    <a:pt x="170386" y="193325"/>
                  </a:lnTo>
                  <a:lnTo>
                    <a:pt x="215431" y="181214"/>
                  </a:lnTo>
                  <a:lnTo>
                    <a:pt x="263213" y="163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96207" y="193724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89554" y="2558425"/>
            <a:ext cx="4021887" cy="505174"/>
            <a:chOff x="389554" y="2558425"/>
            <a:chExt cx="4021887" cy="505174"/>
          </a:xfrm>
        </p:grpSpPr>
        <p:sp>
          <p:nvSpPr>
            <p:cNvPr id="60" name="Freeform 59"/>
            <p:cNvSpPr/>
            <p:nvPr/>
          </p:nvSpPr>
          <p:spPr>
            <a:xfrm>
              <a:off x="389554" y="2818445"/>
              <a:ext cx="189514" cy="245154"/>
            </a:xfrm>
            <a:custGeom>
              <a:avLst/>
              <a:gdLst/>
              <a:ahLst/>
              <a:cxnLst/>
              <a:rect l="0" t="0" r="0" b="0"/>
              <a:pathLst>
                <a:path w="189514" h="245154">
                  <a:moveTo>
                    <a:pt x="0" y="129534"/>
                  </a:moveTo>
                  <a:lnTo>
                    <a:pt x="37478" y="121201"/>
                  </a:lnTo>
                  <a:lnTo>
                    <a:pt x="83312" y="113850"/>
                  </a:lnTo>
                  <a:lnTo>
                    <a:pt x="138253" y="85229"/>
                  </a:lnTo>
                  <a:lnTo>
                    <a:pt x="168866" y="68184"/>
                  </a:lnTo>
                  <a:lnTo>
                    <a:pt x="174578" y="60558"/>
                  </a:lnTo>
                  <a:lnTo>
                    <a:pt x="177217" y="51964"/>
                  </a:lnTo>
                  <a:lnTo>
                    <a:pt x="177806" y="42726"/>
                  </a:lnTo>
                  <a:lnTo>
                    <a:pt x="172222" y="26222"/>
                  </a:lnTo>
                  <a:lnTo>
                    <a:pt x="167457" y="18545"/>
                  </a:lnTo>
                  <a:lnTo>
                    <a:pt x="152804" y="6896"/>
                  </a:lnTo>
                  <a:lnTo>
                    <a:pt x="143983" y="2152"/>
                  </a:lnTo>
                  <a:lnTo>
                    <a:pt x="121704" y="0"/>
                  </a:lnTo>
                  <a:lnTo>
                    <a:pt x="98544" y="4113"/>
                  </a:lnTo>
                  <a:lnTo>
                    <a:pt x="51524" y="32314"/>
                  </a:lnTo>
                  <a:lnTo>
                    <a:pt x="37327" y="48890"/>
                  </a:lnTo>
                  <a:lnTo>
                    <a:pt x="14794" y="99590"/>
                  </a:lnTo>
                  <a:lnTo>
                    <a:pt x="6073" y="139249"/>
                  </a:lnTo>
                  <a:lnTo>
                    <a:pt x="11028" y="185185"/>
                  </a:lnTo>
                  <a:lnTo>
                    <a:pt x="20889" y="210420"/>
                  </a:lnTo>
                  <a:lnTo>
                    <a:pt x="39310" y="230214"/>
                  </a:lnTo>
                  <a:lnTo>
                    <a:pt x="50773" y="238768"/>
                  </a:lnTo>
                  <a:lnTo>
                    <a:pt x="75988" y="245153"/>
                  </a:lnTo>
                  <a:lnTo>
                    <a:pt x="124714" y="239720"/>
                  </a:lnTo>
                  <a:lnTo>
                    <a:pt x="172531" y="227131"/>
                  </a:lnTo>
                  <a:lnTo>
                    <a:pt x="189513" y="224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9542" y="2871116"/>
              <a:ext cx="256438" cy="172693"/>
            </a:xfrm>
            <a:custGeom>
              <a:avLst/>
              <a:gdLst/>
              <a:ahLst/>
              <a:cxnLst/>
              <a:rect l="0" t="0" r="0" b="0"/>
              <a:pathLst>
                <a:path w="256438" h="172693">
                  <a:moveTo>
                    <a:pt x="119566" y="87391"/>
                  </a:moveTo>
                  <a:lnTo>
                    <a:pt x="130745" y="70624"/>
                  </a:lnTo>
                  <a:lnTo>
                    <a:pt x="133113" y="53033"/>
                  </a:lnTo>
                  <a:lnTo>
                    <a:pt x="132107" y="43429"/>
                  </a:lnTo>
                  <a:lnTo>
                    <a:pt x="124750" y="26518"/>
                  </a:lnTo>
                  <a:lnTo>
                    <a:pt x="119513" y="18733"/>
                  </a:lnTo>
                  <a:lnTo>
                    <a:pt x="104335" y="6964"/>
                  </a:lnTo>
                  <a:lnTo>
                    <a:pt x="95374" y="2188"/>
                  </a:lnTo>
                  <a:lnTo>
                    <a:pt x="76059" y="0"/>
                  </a:lnTo>
                  <a:lnTo>
                    <a:pt x="55776" y="4097"/>
                  </a:lnTo>
                  <a:lnTo>
                    <a:pt x="35063" y="13717"/>
                  </a:lnTo>
                  <a:lnTo>
                    <a:pt x="20398" y="28911"/>
                  </a:lnTo>
                  <a:lnTo>
                    <a:pt x="1452" y="67261"/>
                  </a:lnTo>
                  <a:lnTo>
                    <a:pt x="0" y="90923"/>
                  </a:lnTo>
                  <a:lnTo>
                    <a:pt x="8880" y="130552"/>
                  </a:lnTo>
                  <a:lnTo>
                    <a:pt x="14190" y="144241"/>
                  </a:lnTo>
                  <a:lnTo>
                    <a:pt x="29449" y="162571"/>
                  </a:lnTo>
                  <a:lnTo>
                    <a:pt x="38431" y="169097"/>
                  </a:lnTo>
                  <a:lnTo>
                    <a:pt x="47928" y="172277"/>
                  </a:lnTo>
                  <a:lnTo>
                    <a:pt x="67840" y="172692"/>
                  </a:lnTo>
                  <a:lnTo>
                    <a:pt x="85268" y="165857"/>
                  </a:lnTo>
                  <a:lnTo>
                    <a:pt x="93192" y="160759"/>
                  </a:lnTo>
                  <a:lnTo>
                    <a:pt x="105115" y="145735"/>
                  </a:lnTo>
                  <a:lnTo>
                    <a:pt x="129750" y="86968"/>
                  </a:lnTo>
                  <a:lnTo>
                    <a:pt x="133375" y="76581"/>
                  </a:lnTo>
                  <a:lnTo>
                    <a:pt x="136961" y="74335"/>
                  </a:lnTo>
                  <a:lnTo>
                    <a:pt x="140521" y="77517"/>
                  </a:lnTo>
                  <a:lnTo>
                    <a:pt x="170773" y="140688"/>
                  </a:lnTo>
                  <a:lnTo>
                    <a:pt x="179440" y="147489"/>
                  </a:lnTo>
                  <a:lnTo>
                    <a:pt x="201549" y="155046"/>
                  </a:lnTo>
                  <a:lnTo>
                    <a:pt x="256437" y="1610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6174" y="2850204"/>
              <a:ext cx="168865" cy="186111"/>
            </a:xfrm>
            <a:custGeom>
              <a:avLst/>
              <a:gdLst/>
              <a:ahLst/>
              <a:cxnLst/>
              <a:rect l="0" t="0" r="0" b="0"/>
              <a:pathLst>
                <a:path w="168865" h="186111">
                  <a:moveTo>
                    <a:pt x="116675" y="13547"/>
                  </a:moveTo>
                  <a:lnTo>
                    <a:pt x="99908" y="2368"/>
                  </a:lnTo>
                  <a:lnTo>
                    <a:pt x="82317" y="0"/>
                  </a:lnTo>
                  <a:lnTo>
                    <a:pt x="42428" y="8011"/>
                  </a:lnTo>
                  <a:lnTo>
                    <a:pt x="16817" y="23085"/>
                  </a:lnTo>
                  <a:lnTo>
                    <a:pt x="4834" y="38843"/>
                  </a:lnTo>
                  <a:lnTo>
                    <a:pt x="0" y="47959"/>
                  </a:lnTo>
                  <a:lnTo>
                    <a:pt x="287" y="56375"/>
                  </a:lnTo>
                  <a:lnTo>
                    <a:pt x="3988" y="64326"/>
                  </a:lnTo>
                  <a:lnTo>
                    <a:pt x="9965" y="71966"/>
                  </a:lnTo>
                  <a:lnTo>
                    <a:pt x="32204" y="83575"/>
                  </a:lnTo>
                  <a:lnTo>
                    <a:pt x="88551" y="94970"/>
                  </a:lnTo>
                  <a:lnTo>
                    <a:pt x="142402" y="99560"/>
                  </a:lnTo>
                  <a:lnTo>
                    <a:pt x="161645" y="108707"/>
                  </a:lnTo>
                  <a:lnTo>
                    <a:pt x="166542" y="116761"/>
                  </a:lnTo>
                  <a:lnTo>
                    <a:pt x="168864" y="138188"/>
                  </a:lnTo>
                  <a:lnTo>
                    <a:pt x="165506" y="146944"/>
                  </a:lnTo>
                  <a:lnTo>
                    <a:pt x="152416" y="159792"/>
                  </a:lnTo>
                  <a:lnTo>
                    <a:pt x="95059" y="185103"/>
                  </a:lnTo>
                  <a:lnTo>
                    <a:pt x="74313" y="186110"/>
                  </a:lnTo>
                  <a:lnTo>
                    <a:pt x="42976" y="182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89720" y="287427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7265"/>
                  </a:lnTo>
                  <a:lnTo>
                    <a:pt x="7235" y="12066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79191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84242" y="2805344"/>
              <a:ext cx="141186" cy="180168"/>
            </a:xfrm>
            <a:custGeom>
              <a:avLst/>
              <a:gdLst/>
              <a:ahLst/>
              <a:cxnLst/>
              <a:rect l="0" t="0" r="0" b="0"/>
              <a:pathLst>
                <a:path w="141186" h="180168">
                  <a:moveTo>
                    <a:pt x="234" y="111049"/>
                  </a:moveTo>
                  <a:lnTo>
                    <a:pt x="55375" y="96395"/>
                  </a:lnTo>
                  <a:lnTo>
                    <a:pt x="92612" y="86300"/>
                  </a:lnTo>
                  <a:lnTo>
                    <a:pt x="125871" y="64722"/>
                  </a:lnTo>
                  <a:lnTo>
                    <a:pt x="137961" y="42886"/>
                  </a:lnTo>
                  <a:lnTo>
                    <a:pt x="141185" y="30512"/>
                  </a:lnTo>
                  <a:lnTo>
                    <a:pt x="139825" y="21093"/>
                  </a:lnTo>
                  <a:lnTo>
                    <a:pt x="135409" y="13644"/>
                  </a:lnTo>
                  <a:lnTo>
                    <a:pt x="128955" y="7508"/>
                  </a:lnTo>
                  <a:lnTo>
                    <a:pt x="106187" y="690"/>
                  </a:lnTo>
                  <a:lnTo>
                    <a:pt x="80079" y="0"/>
                  </a:lnTo>
                  <a:lnTo>
                    <a:pt x="51058" y="12765"/>
                  </a:lnTo>
                  <a:lnTo>
                    <a:pt x="5584" y="44829"/>
                  </a:lnTo>
                  <a:lnTo>
                    <a:pt x="1461" y="52864"/>
                  </a:lnTo>
                  <a:lnTo>
                    <a:pt x="0" y="71151"/>
                  </a:lnTo>
                  <a:lnTo>
                    <a:pt x="9763" y="124788"/>
                  </a:lnTo>
                  <a:lnTo>
                    <a:pt x="26584" y="153465"/>
                  </a:lnTo>
                  <a:lnTo>
                    <a:pt x="39631" y="169285"/>
                  </a:lnTo>
                  <a:lnTo>
                    <a:pt x="59468" y="177876"/>
                  </a:lnTo>
                  <a:lnTo>
                    <a:pt x="71309" y="180167"/>
                  </a:lnTo>
                  <a:lnTo>
                    <a:pt x="81543" y="179355"/>
                  </a:lnTo>
                  <a:lnTo>
                    <a:pt x="116048" y="163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73989" y="2779523"/>
              <a:ext cx="147400" cy="202685"/>
            </a:xfrm>
            <a:custGeom>
              <a:avLst/>
              <a:gdLst/>
              <a:ahLst/>
              <a:cxnLst/>
              <a:rect l="0" t="0" r="0" b="0"/>
              <a:pathLst>
                <a:path w="147400" h="202685">
                  <a:moveTo>
                    <a:pt x="0" y="84228"/>
                  </a:moveTo>
                  <a:lnTo>
                    <a:pt x="17958" y="139273"/>
                  </a:lnTo>
                  <a:lnTo>
                    <a:pt x="35149" y="198740"/>
                  </a:lnTo>
                  <a:lnTo>
                    <a:pt x="33961" y="202684"/>
                  </a:lnTo>
                  <a:lnTo>
                    <a:pt x="29660" y="201803"/>
                  </a:lnTo>
                  <a:lnTo>
                    <a:pt x="23283" y="197706"/>
                  </a:lnTo>
                  <a:lnTo>
                    <a:pt x="13078" y="180676"/>
                  </a:lnTo>
                  <a:lnTo>
                    <a:pt x="3875" y="144781"/>
                  </a:lnTo>
                  <a:lnTo>
                    <a:pt x="4062" y="119329"/>
                  </a:lnTo>
                  <a:lnTo>
                    <a:pt x="23946" y="63634"/>
                  </a:lnTo>
                  <a:lnTo>
                    <a:pt x="37549" y="48559"/>
                  </a:lnTo>
                  <a:lnTo>
                    <a:pt x="86183" y="19349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37067" y="2674238"/>
              <a:ext cx="15991" cy="357970"/>
            </a:xfrm>
            <a:custGeom>
              <a:avLst/>
              <a:gdLst/>
              <a:ahLst/>
              <a:cxnLst/>
              <a:rect l="0" t="0" r="0" b="0"/>
              <a:pathLst>
                <a:path w="15991" h="357970">
                  <a:moveTo>
                    <a:pt x="15990" y="0"/>
                  </a:moveTo>
                  <a:lnTo>
                    <a:pt x="7656" y="37478"/>
                  </a:lnTo>
                  <a:lnTo>
                    <a:pt x="5895" y="100080"/>
                  </a:lnTo>
                  <a:lnTo>
                    <a:pt x="0" y="159505"/>
                  </a:lnTo>
                  <a:lnTo>
                    <a:pt x="2023" y="221566"/>
                  </a:lnTo>
                  <a:lnTo>
                    <a:pt x="4442" y="278819"/>
                  </a:lnTo>
                  <a:lnTo>
                    <a:pt x="12496" y="337482"/>
                  </a:lnTo>
                  <a:lnTo>
                    <a:pt x="159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95129" y="2811108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5948" y="8334"/>
                  </a:lnTo>
                  <a:lnTo>
                    <a:pt x="145056" y="15684"/>
                  </a:lnTo>
                  <a:lnTo>
                    <a:pt x="87968" y="21166"/>
                  </a:lnTo>
                  <a:lnTo>
                    <a:pt x="34751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44010" y="2832165"/>
              <a:ext cx="114794" cy="147161"/>
            </a:xfrm>
            <a:custGeom>
              <a:avLst/>
              <a:gdLst/>
              <a:ahLst/>
              <a:cxnLst/>
              <a:rect l="0" t="0" r="0" b="0"/>
              <a:pathLst>
                <a:path w="114794" h="147161">
                  <a:moveTo>
                    <a:pt x="109088" y="0"/>
                  </a:moveTo>
                  <a:lnTo>
                    <a:pt x="86731" y="0"/>
                  </a:lnTo>
                  <a:lnTo>
                    <a:pt x="69516" y="6239"/>
                  </a:lnTo>
                  <a:lnTo>
                    <a:pt x="26148" y="29851"/>
                  </a:lnTo>
                  <a:lnTo>
                    <a:pt x="9774" y="55248"/>
                  </a:lnTo>
                  <a:lnTo>
                    <a:pt x="1387" y="74858"/>
                  </a:lnTo>
                  <a:lnTo>
                    <a:pt x="0" y="98391"/>
                  </a:lnTo>
                  <a:lnTo>
                    <a:pt x="4452" y="122108"/>
                  </a:lnTo>
                  <a:lnTo>
                    <a:pt x="14230" y="140448"/>
                  </a:lnTo>
                  <a:lnTo>
                    <a:pt x="22453" y="145105"/>
                  </a:lnTo>
                  <a:lnTo>
                    <a:pt x="44067" y="147160"/>
                  </a:lnTo>
                  <a:lnTo>
                    <a:pt x="76955" y="141739"/>
                  </a:lnTo>
                  <a:lnTo>
                    <a:pt x="103336" y="127135"/>
                  </a:lnTo>
                  <a:lnTo>
                    <a:pt x="108763" y="118682"/>
                  </a:lnTo>
                  <a:lnTo>
                    <a:pt x="114793" y="96811"/>
                  </a:lnTo>
                  <a:lnTo>
                    <a:pt x="112598" y="63780"/>
                  </a:lnTo>
                  <a:lnTo>
                    <a:pt x="9856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44877" y="2800580"/>
              <a:ext cx="262558" cy="191149"/>
            </a:xfrm>
            <a:custGeom>
              <a:avLst/>
              <a:gdLst/>
              <a:ahLst/>
              <a:cxnLst/>
              <a:rect l="0" t="0" r="0" b="0"/>
              <a:pathLst>
                <a:path w="262558" h="191149">
                  <a:moveTo>
                    <a:pt x="13548" y="0"/>
                  </a:moveTo>
                  <a:lnTo>
                    <a:pt x="13548" y="22357"/>
                  </a:lnTo>
                  <a:lnTo>
                    <a:pt x="7309" y="39572"/>
                  </a:lnTo>
                  <a:lnTo>
                    <a:pt x="2369" y="47438"/>
                  </a:lnTo>
                  <a:lnTo>
                    <a:pt x="0" y="65537"/>
                  </a:lnTo>
                  <a:lnTo>
                    <a:pt x="8012" y="111342"/>
                  </a:lnTo>
                  <a:lnTo>
                    <a:pt x="23086" y="146074"/>
                  </a:lnTo>
                  <a:lnTo>
                    <a:pt x="42370" y="173003"/>
                  </a:lnTo>
                  <a:lnTo>
                    <a:pt x="68491" y="190210"/>
                  </a:lnTo>
                  <a:lnTo>
                    <a:pt x="77082" y="191148"/>
                  </a:lnTo>
                  <a:lnTo>
                    <a:pt x="92868" y="185950"/>
                  </a:lnTo>
                  <a:lnTo>
                    <a:pt x="114909" y="164281"/>
                  </a:lnTo>
                  <a:lnTo>
                    <a:pt x="130668" y="135633"/>
                  </a:lnTo>
                  <a:lnTo>
                    <a:pt x="139238" y="94296"/>
                  </a:lnTo>
                  <a:lnTo>
                    <a:pt x="141795" y="94449"/>
                  </a:lnTo>
                  <a:lnTo>
                    <a:pt x="147755" y="103978"/>
                  </a:lnTo>
                  <a:lnTo>
                    <a:pt x="164233" y="135573"/>
                  </a:lnTo>
                  <a:lnTo>
                    <a:pt x="186097" y="157543"/>
                  </a:lnTo>
                  <a:lnTo>
                    <a:pt x="195261" y="164690"/>
                  </a:lnTo>
                  <a:lnTo>
                    <a:pt x="217921" y="169512"/>
                  </a:lnTo>
                  <a:lnTo>
                    <a:pt x="230515" y="169160"/>
                  </a:lnTo>
                  <a:lnTo>
                    <a:pt x="240081" y="165416"/>
                  </a:lnTo>
                  <a:lnTo>
                    <a:pt x="253829" y="151897"/>
                  </a:lnTo>
                  <a:lnTo>
                    <a:pt x="260719" y="131071"/>
                  </a:lnTo>
                  <a:lnTo>
                    <a:pt x="262557" y="118966"/>
                  </a:lnTo>
                  <a:lnTo>
                    <a:pt x="258359" y="96157"/>
                  </a:lnTo>
                  <a:lnTo>
                    <a:pt x="253964" y="85162"/>
                  </a:lnTo>
                  <a:lnTo>
                    <a:pt x="253374" y="75492"/>
                  </a:lnTo>
                  <a:lnTo>
                    <a:pt x="260212" y="53044"/>
                  </a:lnTo>
                  <a:lnTo>
                    <a:pt x="259879" y="49400"/>
                  </a:lnTo>
                  <a:lnTo>
                    <a:pt x="25570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861045" y="2790051"/>
              <a:ext cx="297505" cy="184244"/>
            </a:xfrm>
            <a:custGeom>
              <a:avLst/>
              <a:gdLst/>
              <a:ahLst/>
              <a:cxnLst/>
              <a:rect l="0" t="0" r="0" b="0"/>
              <a:pathLst>
                <a:path w="297505" h="184244">
                  <a:moveTo>
                    <a:pt x="86934" y="52643"/>
                  </a:moveTo>
                  <a:lnTo>
                    <a:pt x="70166" y="47054"/>
                  </a:lnTo>
                  <a:lnTo>
                    <a:pt x="62887" y="47747"/>
                  </a:lnTo>
                  <a:lnTo>
                    <a:pt x="21751" y="71857"/>
                  </a:lnTo>
                  <a:lnTo>
                    <a:pt x="8051" y="91208"/>
                  </a:lnTo>
                  <a:lnTo>
                    <a:pt x="2760" y="102920"/>
                  </a:lnTo>
                  <a:lnTo>
                    <a:pt x="0" y="128410"/>
                  </a:lnTo>
                  <a:lnTo>
                    <a:pt x="3843" y="152998"/>
                  </a:lnTo>
                  <a:lnTo>
                    <a:pt x="13350" y="171724"/>
                  </a:lnTo>
                  <a:lnTo>
                    <a:pt x="21500" y="177654"/>
                  </a:lnTo>
                  <a:lnTo>
                    <a:pt x="43034" y="184243"/>
                  </a:lnTo>
                  <a:lnTo>
                    <a:pt x="52988" y="183660"/>
                  </a:lnTo>
                  <a:lnTo>
                    <a:pt x="70287" y="176773"/>
                  </a:lnTo>
                  <a:lnTo>
                    <a:pt x="93180" y="159742"/>
                  </a:lnTo>
                  <a:lnTo>
                    <a:pt x="109191" y="134289"/>
                  </a:lnTo>
                  <a:lnTo>
                    <a:pt x="111254" y="114666"/>
                  </a:lnTo>
                  <a:lnTo>
                    <a:pt x="103525" y="61634"/>
                  </a:lnTo>
                  <a:lnTo>
                    <a:pt x="106183" y="59807"/>
                  </a:lnTo>
                  <a:lnTo>
                    <a:pt x="110295" y="60928"/>
                  </a:lnTo>
                  <a:lnTo>
                    <a:pt x="169193" y="118743"/>
                  </a:lnTo>
                  <a:lnTo>
                    <a:pt x="198849" y="152918"/>
                  </a:lnTo>
                  <a:lnTo>
                    <a:pt x="200148" y="155757"/>
                  </a:lnTo>
                  <a:lnTo>
                    <a:pt x="197505" y="155311"/>
                  </a:lnTo>
                  <a:lnTo>
                    <a:pt x="192234" y="152674"/>
                  </a:lnTo>
                  <a:lnTo>
                    <a:pt x="173636" y="132195"/>
                  </a:lnTo>
                  <a:lnTo>
                    <a:pt x="170471" y="123225"/>
                  </a:lnTo>
                  <a:lnTo>
                    <a:pt x="170075" y="103900"/>
                  </a:lnTo>
                  <a:lnTo>
                    <a:pt x="173947" y="95003"/>
                  </a:lnTo>
                  <a:lnTo>
                    <a:pt x="230726" y="35242"/>
                  </a:lnTo>
                  <a:lnTo>
                    <a:pt x="266116" y="9388"/>
                  </a:lnTo>
                  <a:lnTo>
                    <a:pt x="2975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11191" y="265318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5684" y="165651"/>
                  </a:lnTo>
                  <a:lnTo>
                    <a:pt x="13930" y="226870"/>
                  </a:lnTo>
                  <a:lnTo>
                    <a:pt x="20765" y="26869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44036" y="2747937"/>
              <a:ext cx="114555" cy="157929"/>
            </a:xfrm>
            <a:custGeom>
              <a:avLst/>
              <a:gdLst/>
              <a:ahLst/>
              <a:cxnLst/>
              <a:rect l="0" t="0" r="0" b="0"/>
              <a:pathLst>
                <a:path w="114555" h="157929">
                  <a:moveTo>
                    <a:pt x="114554" y="0"/>
                  </a:moveTo>
                  <a:lnTo>
                    <a:pt x="53681" y="34329"/>
                  </a:lnTo>
                  <a:lnTo>
                    <a:pt x="16591" y="68212"/>
                  </a:lnTo>
                  <a:lnTo>
                    <a:pt x="2385" y="86469"/>
                  </a:lnTo>
                  <a:lnTo>
                    <a:pt x="0" y="95081"/>
                  </a:lnTo>
                  <a:lnTo>
                    <a:pt x="750" y="103162"/>
                  </a:lnTo>
                  <a:lnTo>
                    <a:pt x="3590" y="110889"/>
                  </a:lnTo>
                  <a:lnTo>
                    <a:pt x="19223" y="125713"/>
                  </a:lnTo>
                  <a:lnTo>
                    <a:pt x="54333" y="144093"/>
                  </a:lnTo>
                  <a:lnTo>
                    <a:pt x="114554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46769" y="2747937"/>
              <a:ext cx="206662" cy="158188"/>
            </a:xfrm>
            <a:custGeom>
              <a:avLst/>
              <a:gdLst/>
              <a:ahLst/>
              <a:cxnLst/>
              <a:rect l="0" t="0" r="0" b="0"/>
              <a:pathLst>
                <a:path w="206662" h="158188">
                  <a:moveTo>
                    <a:pt x="6619" y="0"/>
                  </a:moveTo>
                  <a:lnTo>
                    <a:pt x="553" y="32452"/>
                  </a:lnTo>
                  <a:lnTo>
                    <a:pt x="1955" y="76991"/>
                  </a:lnTo>
                  <a:lnTo>
                    <a:pt x="0" y="89932"/>
                  </a:lnTo>
                  <a:lnTo>
                    <a:pt x="4067" y="113669"/>
                  </a:lnTo>
                  <a:lnTo>
                    <a:pt x="8427" y="124913"/>
                  </a:lnTo>
                  <a:lnTo>
                    <a:pt x="22631" y="140525"/>
                  </a:lnTo>
                  <a:lnTo>
                    <a:pt x="31332" y="146326"/>
                  </a:lnTo>
                  <a:lnTo>
                    <a:pt x="39472" y="147854"/>
                  </a:lnTo>
                  <a:lnTo>
                    <a:pt x="47238" y="146532"/>
                  </a:lnTo>
                  <a:lnTo>
                    <a:pt x="63277" y="137655"/>
                  </a:lnTo>
                  <a:lnTo>
                    <a:pt x="82103" y="122012"/>
                  </a:lnTo>
                  <a:lnTo>
                    <a:pt x="92810" y="100241"/>
                  </a:lnTo>
                  <a:lnTo>
                    <a:pt x="95666" y="87885"/>
                  </a:lnTo>
                  <a:lnTo>
                    <a:pt x="97569" y="85496"/>
                  </a:lnTo>
                  <a:lnTo>
                    <a:pt x="112053" y="127434"/>
                  </a:lnTo>
                  <a:lnTo>
                    <a:pt x="130536" y="152662"/>
                  </a:lnTo>
                  <a:lnTo>
                    <a:pt x="138363" y="156757"/>
                  </a:lnTo>
                  <a:lnTo>
                    <a:pt x="156419" y="158187"/>
                  </a:lnTo>
                  <a:lnTo>
                    <a:pt x="164977" y="154591"/>
                  </a:lnTo>
                  <a:lnTo>
                    <a:pt x="180726" y="141237"/>
                  </a:lnTo>
                  <a:lnTo>
                    <a:pt x="197157" y="113988"/>
                  </a:lnTo>
                  <a:lnTo>
                    <a:pt x="205409" y="54598"/>
                  </a:lnTo>
                  <a:lnTo>
                    <a:pt x="20666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42515" y="2768994"/>
              <a:ext cx="5672" cy="126343"/>
            </a:xfrm>
            <a:custGeom>
              <a:avLst/>
              <a:gdLst/>
              <a:ahLst/>
              <a:cxnLst/>
              <a:rect l="0" t="0" r="0" b="0"/>
              <a:pathLst>
                <a:path w="5672" h="126343">
                  <a:moveTo>
                    <a:pt x="5671" y="0"/>
                  </a:moveTo>
                  <a:lnTo>
                    <a:pt x="82" y="16768"/>
                  </a:lnTo>
                  <a:lnTo>
                    <a:pt x="457" y="34359"/>
                  </a:lnTo>
                  <a:lnTo>
                    <a:pt x="2184" y="53875"/>
                  </a:lnTo>
                  <a:lnTo>
                    <a:pt x="0" y="95000"/>
                  </a:lnTo>
                  <a:lnTo>
                    <a:pt x="56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37658" y="267423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85057" y="2611067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21331" y="156331"/>
                  </a:lnTo>
                  <a:lnTo>
                    <a:pt x="28547" y="206977"/>
                  </a:lnTo>
                  <a:lnTo>
                    <a:pt x="38421" y="269542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00829" y="274793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90"/>
                  </a:lnTo>
                  <a:lnTo>
                    <a:pt x="70656" y="10723"/>
                  </a:lnTo>
                  <a:lnTo>
                    <a:pt x="25655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00870" y="2558425"/>
              <a:ext cx="210571" cy="347441"/>
            </a:xfrm>
            <a:custGeom>
              <a:avLst/>
              <a:gdLst/>
              <a:ahLst/>
              <a:cxnLst/>
              <a:rect l="0" t="0" r="0" b="0"/>
              <a:pathLst>
                <a:path w="210571" h="347441">
                  <a:moveTo>
                    <a:pt x="0" y="0"/>
                  </a:moveTo>
                  <a:lnTo>
                    <a:pt x="0" y="48930"/>
                  </a:lnTo>
                  <a:lnTo>
                    <a:pt x="3120" y="99895"/>
                  </a:lnTo>
                  <a:lnTo>
                    <a:pt x="11453" y="159450"/>
                  </a:lnTo>
                  <a:lnTo>
                    <a:pt x="21331" y="218429"/>
                  </a:lnTo>
                  <a:lnTo>
                    <a:pt x="28547" y="269830"/>
                  </a:lnTo>
                  <a:lnTo>
                    <a:pt x="32575" y="298909"/>
                  </a:lnTo>
                  <a:lnTo>
                    <a:pt x="44487" y="327991"/>
                  </a:lnTo>
                  <a:lnTo>
                    <a:pt x="44866" y="327455"/>
                  </a:lnTo>
                  <a:lnTo>
                    <a:pt x="42356" y="271061"/>
                  </a:lnTo>
                  <a:lnTo>
                    <a:pt x="42162" y="217059"/>
                  </a:lnTo>
                  <a:lnTo>
                    <a:pt x="47718" y="180907"/>
                  </a:lnTo>
                  <a:lnTo>
                    <a:pt x="52869" y="172077"/>
                  </a:lnTo>
                  <a:lnTo>
                    <a:pt x="67951" y="159147"/>
                  </a:lnTo>
                  <a:lnTo>
                    <a:pt x="76886" y="156400"/>
                  </a:lnTo>
                  <a:lnTo>
                    <a:pt x="96173" y="156468"/>
                  </a:lnTo>
                  <a:lnTo>
                    <a:pt x="113324" y="163518"/>
                  </a:lnTo>
                  <a:lnTo>
                    <a:pt x="128745" y="175620"/>
                  </a:lnTo>
                  <a:lnTo>
                    <a:pt x="164801" y="222041"/>
                  </a:lnTo>
                  <a:lnTo>
                    <a:pt x="188570" y="282198"/>
                  </a:lnTo>
                  <a:lnTo>
                    <a:pt x="207367" y="337899"/>
                  </a:lnTo>
                  <a:lnTo>
                    <a:pt x="21057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951693" y="3390176"/>
            <a:ext cx="1662410" cy="513003"/>
            <a:chOff x="2951693" y="3390176"/>
            <a:chExt cx="1662410" cy="513003"/>
          </a:xfrm>
        </p:grpSpPr>
        <p:sp>
          <p:nvSpPr>
            <p:cNvPr id="81" name="Freeform 80"/>
            <p:cNvSpPr/>
            <p:nvPr/>
          </p:nvSpPr>
          <p:spPr>
            <a:xfrm>
              <a:off x="2951693" y="3442818"/>
              <a:ext cx="326010" cy="365121"/>
            </a:xfrm>
            <a:custGeom>
              <a:avLst/>
              <a:gdLst/>
              <a:ahLst/>
              <a:cxnLst/>
              <a:rect l="0" t="0" r="0" b="0"/>
              <a:pathLst>
                <a:path w="326010" h="365121">
                  <a:moveTo>
                    <a:pt x="206856" y="0"/>
                  </a:moveTo>
                  <a:lnTo>
                    <a:pt x="171958" y="29309"/>
                  </a:lnTo>
                  <a:lnTo>
                    <a:pt x="111809" y="55644"/>
                  </a:lnTo>
                  <a:lnTo>
                    <a:pt x="61523" y="54449"/>
                  </a:lnTo>
                  <a:lnTo>
                    <a:pt x="22764" y="55518"/>
                  </a:lnTo>
                  <a:lnTo>
                    <a:pt x="3765" y="64059"/>
                  </a:lnTo>
                  <a:lnTo>
                    <a:pt x="102" y="70782"/>
                  </a:lnTo>
                  <a:lnTo>
                    <a:pt x="0" y="78774"/>
                  </a:lnTo>
                  <a:lnTo>
                    <a:pt x="17669" y="137316"/>
                  </a:lnTo>
                  <a:lnTo>
                    <a:pt x="25677" y="156956"/>
                  </a:lnTo>
                  <a:lnTo>
                    <a:pt x="37035" y="173484"/>
                  </a:lnTo>
                  <a:lnTo>
                    <a:pt x="42169" y="174148"/>
                  </a:lnTo>
                  <a:lnTo>
                    <a:pt x="46762" y="169911"/>
                  </a:lnTo>
                  <a:lnTo>
                    <a:pt x="68128" y="140668"/>
                  </a:lnTo>
                  <a:lnTo>
                    <a:pt x="93612" y="119408"/>
                  </a:lnTo>
                  <a:lnTo>
                    <a:pt x="116361" y="111562"/>
                  </a:lnTo>
                  <a:lnTo>
                    <a:pt x="169093" y="106525"/>
                  </a:lnTo>
                  <a:lnTo>
                    <a:pt x="227099" y="116901"/>
                  </a:lnTo>
                  <a:lnTo>
                    <a:pt x="247439" y="124486"/>
                  </a:lnTo>
                  <a:lnTo>
                    <a:pt x="286911" y="155098"/>
                  </a:lnTo>
                  <a:lnTo>
                    <a:pt x="314349" y="191034"/>
                  </a:lnTo>
                  <a:lnTo>
                    <a:pt x="324041" y="211246"/>
                  </a:lnTo>
                  <a:lnTo>
                    <a:pt x="326009" y="231928"/>
                  </a:lnTo>
                  <a:lnTo>
                    <a:pt x="311510" y="294825"/>
                  </a:lnTo>
                  <a:lnTo>
                    <a:pt x="292389" y="336917"/>
                  </a:lnTo>
                  <a:lnTo>
                    <a:pt x="276456" y="351732"/>
                  </a:lnTo>
                  <a:lnTo>
                    <a:pt x="256507" y="361046"/>
                  </a:lnTo>
                  <a:lnTo>
                    <a:pt x="217798" y="365120"/>
                  </a:lnTo>
                  <a:lnTo>
                    <a:pt x="159148" y="356609"/>
                  </a:lnTo>
                  <a:lnTo>
                    <a:pt x="124090" y="343918"/>
                  </a:lnTo>
                  <a:lnTo>
                    <a:pt x="699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54601" y="3498388"/>
              <a:ext cx="265052" cy="295138"/>
            </a:xfrm>
            <a:custGeom>
              <a:avLst/>
              <a:gdLst/>
              <a:ahLst/>
              <a:cxnLst/>
              <a:rect l="0" t="0" r="0" b="0"/>
              <a:pathLst>
                <a:path w="265052" h="295138">
                  <a:moveTo>
                    <a:pt x="151388" y="18130"/>
                  </a:moveTo>
                  <a:lnTo>
                    <a:pt x="140210" y="6951"/>
                  </a:lnTo>
                  <a:lnTo>
                    <a:pt x="122243" y="1463"/>
                  </a:lnTo>
                  <a:lnTo>
                    <a:pt x="110901" y="0"/>
                  </a:lnTo>
                  <a:lnTo>
                    <a:pt x="88941" y="4613"/>
                  </a:lnTo>
                  <a:lnTo>
                    <a:pt x="59966" y="20364"/>
                  </a:lnTo>
                  <a:lnTo>
                    <a:pt x="36563" y="42969"/>
                  </a:lnTo>
                  <a:lnTo>
                    <a:pt x="23146" y="63094"/>
                  </a:lnTo>
                  <a:lnTo>
                    <a:pt x="1154" y="122172"/>
                  </a:lnTo>
                  <a:lnTo>
                    <a:pt x="0" y="143920"/>
                  </a:lnTo>
                  <a:lnTo>
                    <a:pt x="5804" y="204277"/>
                  </a:lnTo>
                  <a:lnTo>
                    <a:pt x="20645" y="237061"/>
                  </a:lnTo>
                  <a:lnTo>
                    <a:pt x="53467" y="277085"/>
                  </a:lnTo>
                  <a:lnTo>
                    <a:pt x="85460" y="293079"/>
                  </a:lnTo>
                  <a:lnTo>
                    <a:pt x="111168" y="295137"/>
                  </a:lnTo>
                  <a:lnTo>
                    <a:pt x="137022" y="290983"/>
                  </a:lnTo>
                  <a:lnTo>
                    <a:pt x="192997" y="262754"/>
                  </a:lnTo>
                  <a:lnTo>
                    <a:pt x="219349" y="242429"/>
                  </a:lnTo>
                  <a:lnTo>
                    <a:pt x="236386" y="216000"/>
                  </a:lnTo>
                  <a:lnTo>
                    <a:pt x="259942" y="154809"/>
                  </a:lnTo>
                  <a:lnTo>
                    <a:pt x="265051" y="117769"/>
                  </a:lnTo>
                  <a:lnTo>
                    <a:pt x="260007" y="93999"/>
                  </a:lnTo>
                  <a:lnTo>
                    <a:pt x="244013" y="64006"/>
                  </a:lnTo>
                  <a:lnTo>
                    <a:pt x="217648" y="32911"/>
                  </a:lnTo>
                  <a:lnTo>
                    <a:pt x="172445" y="7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16601" y="360074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2248" y="3119"/>
                  </a:lnTo>
                  <a:lnTo>
                    <a:pt x="82858" y="8333"/>
                  </a:lnTo>
                  <a:lnTo>
                    <a:pt x="2494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48186" y="3484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42943" y="37376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343626" y="3390176"/>
              <a:ext cx="270477" cy="513003"/>
            </a:xfrm>
            <a:custGeom>
              <a:avLst/>
              <a:gdLst/>
              <a:ahLst/>
              <a:cxnLst/>
              <a:rect l="0" t="0" r="0" b="0"/>
              <a:pathLst>
                <a:path w="270477" h="513003">
                  <a:moveTo>
                    <a:pt x="162571" y="0"/>
                  </a:moveTo>
                  <a:lnTo>
                    <a:pt x="145760" y="19150"/>
                  </a:lnTo>
                  <a:lnTo>
                    <a:pt x="113072" y="78806"/>
                  </a:lnTo>
                  <a:lnTo>
                    <a:pt x="85290" y="133676"/>
                  </a:lnTo>
                  <a:lnTo>
                    <a:pt x="57272" y="189575"/>
                  </a:lnTo>
                  <a:lnTo>
                    <a:pt x="30594" y="251305"/>
                  </a:lnTo>
                  <a:lnTo>
                    <a:pt x="11844" y="310734"/>
                  </a:lnTo>
                  <a:lnTo>
                    <a:pt x="0" y="365362"/>
                  </a:lnTo>
                  <a:lnTo>
                    <a:pt x="6499" y="418095"/>
                  </a:lnTo>
                  <a:lnTo>
                    <a:pt x="18841" y="451823"/>
                  </a:lnTo>
                  <a:lnTo>
                    <a:pt x="32010" y="472211"/>
                  </a:lnTo>
                  <a:lnTo>
                    <a:pt x="49562" y="489072"/>
                  </a:lnTo>
                  <a:lnTo>
                    <a:pt x="84762" y="506128"/>
                  </a:lnTo>
                  <a:lnTo>
                    <a:pt x="124829" y="513002"/>
                  </a:lnTo>
                  <a:lnTo>
                    <a:pt x="186354" y="506919"/>
                  </a:lnTo>
                  <a:lnTo>
                    <a:pt x="222260" y="496599"/>
                  </a:lnTo>
                  <a:lnTo>
                    <a:pt x="240182" y="485483"/>
                  </a:lnTo>
                  <a:lnTo>
                    <a:pt x="252827" y="466504"/>
                  </a:lnTo>
                  <a:lnTo>
                    <a:pt x="270476" y="416193"/>
                  </a:lnTo>
                  <a:lnTo>
                    <a:pt x="268630" y="392035"/>
                  </a:lnTo>
                  <a:lnTo>
                    <a:pt x="242004" y="331173"/>
                  </a:lnTo>
                  <a:lnTo>
                    <a:pt x="228680" y="312524"/>
                  </a:lnTo>
                  <a:lnTo>
                    <a:pt x="211840" y="299556"/>
                  </a:lnTo>
                  <a:lnTo>
                    <a:pt x="202436" y="294461"/>
                  </a:lnTo>
                  <a:lnTo>
                    <a:pt x="176389" y="291919"/>
                  </a:lnTo>
                  <a:lnTo>
                    <a:pt x="146485" y="295858"/>
                  </a:lnTo>
                  <a:lnTo>
                    <a:pt x="92279" y="317450"/>
                  </a:lnTo>
                  <a:lnTo>
                    <a:pt x="467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196306" y="3937658"/>
            <a:ext cx="2318302" cy="1029223"/>
            <a:chOff x="3196306" y="3937658"/>
            <a:chExt cx="2318302" cy="1029223"/>
          </a:xfrm>
        </p:grpSpPr>
        <p:sp>
          <p:nvSpPr>
            <p:cNvPr id="88" name="Freeform 87"/>
            <p:cNvSpPr/>
            <p:nvPr/>
          </p:nvSpPr>
          <p:spPr>
            <a:xfrm>
              <a:off x="3379827" y="3937658"/>
              <a:ext cx="136692" cy="222596"/>
            </a:xfrm>
            <a:custGeom>
              <a:avLst/>
              <a:gdLst/>
              <a:ahLst/>
              <a:cxnLst/>
              <a:rect l="0" t="0" r="0" b="0"/>
              <a:pathLst>
                <a:path w="136692" h="222596">
                  <a:moveTo>
                    <a:pt x="31406" y="0"/>
                  </a:moveTo>
                  <a:lnTo>
                    <a:pt x="34525" y="42692"/>
                  </a:lnTo>
                  <a:lnTo>
                    <a:pt x="49364" y="97172"/>
                  </a:lnTo>
                  <a:lnTo>
                    <a:pt x="59953" y="156671"/>
                  </a:lnTo>
                  <a:lnTo>
                    <a:pt x="67980" y="208242"/>
                  </a:lnTo>
                  <a:lnTo>
                    <a:pt x="66317" y="213697"/>
                  </a:lnTo>
                  <a:lnTo>
                    <a:pt x="61699" y="214994"/>
                  </a:lnTo>
                  <a:lnTo>
                    <a:pt x="55111" y="213519"/>
                  </a:lnTo>
                  <a:lnTo>
                    <a:pt x="34660" y="200265"/>
                  </a:lnTo>
                  <a:lnTo>
                    <a:pt x="0" y="149352"/>
                  </a:lnTo>
                  <a:lnTo>
                    <a:pt x="1110" y="149871"/>
                  </a:lnTo>
                  <a:lnTo>
                    <a:pt x="59687" y="207286"/>
                  </a:lnTo>
                  <a:lnTo>
                    <a:pt x="86188" y="222595"/>
                  </a:lnTo>
                  <a:lnTo>
                    <a:pt x="93664" y="222096"/>
                  </a:lnTo>
                  <a:lnTo>
                    <a:pt x="99817" y="218254"/>
                  </a:lnTo>
                  <a:lnTo>
                    <a:pt x="136691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96306" y="4350464"/>
              <a:ext cx="173714" cy="266952"/>
            </a:xfrm>
            <a:custGeom>
              <a:avLst/>
              <a:gdLst/>
              <a:ahLst/>
              <a:cxnLst/>
              <a:rect l="0" t="0" r="0" b="0"/>
              <a:pathLst>
                <a:path w="173714" h="266952">
                  <a:moveTo>
                    <a:pt x="109642" y="8334"/>
                  </a:moveTo>
                  <a:lnTo>
                    <a:pt x="72164" y="0"/>
                  </a:lnTo>
                  <a:lnTo>
                    <a:pt x="48531" y="1120"/>
                  </a:lnTo>
                  <a:lnTo>
                    <a:pt x="26330" y="9417"/>
                  </a:lnTo>
                  <a:lnTo>
                    <a:pt x="19005" y="17245"/>
                  </a:lnTo>
                  <a:lnTo>
                    <a:pt x="697" y="71061"/>
                  </a:lnTo>
                  <a:lnTo>
                    <a:pt x="0" y="92364"/>
                  </a:lnTo>
                  <a:lnTo>
                    <a:pt x="9085" y="134637"/>
                  </a:lnTo>
                  <a:lnTo>
                    <a:pt x="14528" y="140499"/>
                  </a:lnTo>
                  <a:lnTo>
                    <a:pt x="21666" y="143237"/>
                  </a:lnTo>
                  <a:lnTo>
                    <a:pt x="38956" y="143160"/>
                  </a:lnTo>
                  <a:lnTo>
                    <a:pt x="68421" y="138879"/>
                  </a:lnTo>
                  <a:lnTo>
                    <a:pt x="120288" y="149729"/>
                  </a:lnTo>
                  <a:lnTo>
                    <a:pt x="146201" y="165132"/>
                  </a:lnTo>
                  <a:lnTo>
                    <a:pt x="168697" y="190103"/>
                  </a:lnTo>
                  <a:lnTo>
                    <a:pt x="173713" y="212733"/>
                  </a:lnTo>
                  <a:lnTo>
                    <a:pt x="173413" y="225318"/>
                  </a:lnTo>
                  <a:lnTo>
                    <a:pt x="169704" y="236048"/>
                  </a:lnTo>
                  <a:lnTo>
                    <a:pt x="156223" y="254209"/>
                  </a:lnTo>
                  <a:lnTo>
                    <a:pt x="132295" y="263841"/>
                  </a:lnTo>
                  <a:lnTo>
                    <a:pt x="103332" y="266951"/>
                  </a:lnTo>
                  <a:lnTo>
                    <a:pt x="55970" y="262536"/>
                  </a:lnTo>
                  <a:lnTo>
                    <a:pt x="35942" y="261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49991" y="4400911"/>
              <a:ext cx="165262" cy="192614"/>
            </a:xfrm>
            <a:custGeom>
              <a:avLst/>
              <a:gdLst/>
              <a:ahLst/>
              <a:cxnLst/>
              <a:rect l="0" t="0" r="0" b="0"/>
              <a:pathLst>
                <a:path w="165262" h="192614">
                  <a:moveTo>
                    <a:pt x="77055" y="21058"/>
                  </a:moveTo>
                  <a:lnTo>
                    <a:pt x="53009" y="30633"/>
                  </a:lnTo>
                  <a:lnTo>
                    <a:pt x="17462" y="60461"/>
                  </a:lnTo>
                  <a:lnTo>
                    <a:pt x="1946" y="86545"/>
                  </a:lnTo>
                  <a:lnTo>
                    <a:pt x="0" y="106315"/>
                  </a:lnTo>
                  <a:lnTo>
                    <a:pt x="8282" y="147603"/>
                  </a:lnTo>
                  <a:lnTo>
                    <a:pt x="23403" y="173456"/>
                  </a:lnTo>
                  <a:lnTo>
                    <a:pt x="39171" y="185497"/>
                  </a:lnTo>
                  <a:lnTo>
                    <a:pt x="48290" y="190345"/>
                  </a:lnTo>
                  <a:lnTo>
                    <a:pt x="70900" y="192613"/>
                  </a:lnTo>
                  <a:lnTo>
                    <a:pt x="94207" y="188551"/>
                  </a:lnTo>
                  <a:lnTo>
                    <a:pt x="120482" y="173110"/>
                  </a:lnTo>
                  <a:lnTo>
                    <a:pt x="135740" y="160386"/>
                  </a:lnTo>
                  <a:lnTo>
                    <a:pt x="151895" y="134480"/>
                  </a:lnTo>
                  <a:lnTo>
                    <a:pt x="164091" y="104577"/>
                  </a:lnTo>
                  <a:lnTo>
                    <a:pt x="165261" y="83914"/>
                  </a:lnTo>
                  <a:lnTo>
                    <a:pt x="160711" y="63032"/>
                  </a:lnTo>
                  <a:lnTo>
                    <a:pt x="150891" y="42052"/>
                  </a:lnTo>
                  <a:lnTo>
                    <a:pt x="126618" y="16100"/>
                  </a:lnTo>
                  <a:lnTo>
                    <a:pt x="107272" y="7156"/>
                  </a:lnTo>
                  <a:lnTo>
                    <a:pt x="770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69243" y="4390383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09921" y="8333"/>
                  </a:lnTo>
                  <a:lnTo>
                    <a:pt x="86289" y="11893"/>
                  </a:lnTo>
                  <a:lnTo>
                    <a:pt x="54423" y="27050"/>
                  </a:lnTo>
                  <a:lnTo>
                    <a:pt x="29643" y="4402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11357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64000" y="452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41859" y="4000829"/>
              <a:ext cx="169624" cy="256061"/>
            </a:xfrm>
            <a:custGeom>
              <a:avLst/>
              <a:gdLst/>
              <a:ahLst/>
              <a:cxnLst/>
              <a:rect l="0" t="0" r="0" b="0"/>
              <a:pathLst>
                <a:path w="169624" h="256061">
                  <a:moveTo>
                    <a:pt x="64338" y="0"/>
                  </a:moveTo>
                  <a:lnTo>
                    <a:pt x="58748" y="16767"/>
                  </a:lnTo>
                  <a:lnTo>
                    <a:pt x="63190" y="63450"/>
                  </a:lnTo>
                  <a:lnTo>
                    <a:pt x="72213" y="124664"/>
                  </a:lnTo>
                  <a:lnTo>
                    <a:pt x="79931" y="176573"/>
                  </a:lnTo>
                  <a:lnTo>
                    <a:pt x="83776" y="215445"/>
                  </a:lnTo>
                  <a:lnTo>
                    <a:pt x="80806" y="223178"/>
                  </a:lnTo>
                  <a:lnTo>
                    <a:pt x="75316" y="227164"/>
                  </a:lnTo>
                  <a:lnTo>
                    <a:pt x="68147" y="228651"/>
                  </a:lnTo>
                  <a:lnTo>
                    <a:pt x="61028" y="226134"/>
                  </a:lnTo>
                  <a:lnTo>
                    <a:pt x="4684" y="171956"/>
                  </a:lnTo>
                  <a:lnTo>
                    <a:pt x="1172" y="170789"/>
                  </a:lnTo>
                  <a:lnTo>
                    <a:pt x="0" y="173521"/>
                  </a:lnTo>
                  <a:lnTo>
                    <a:pt x="389" y="178852"/>
                  </a:lnTo>
                  <a:lnTo>
                    <a:pt x="7060" y="191013"/>
                  </a:lnTo>
                  <a:lnTo>
                    <a:pt x="50645" y="238733"/>
                  </a:lnTo>
                  <a:lnTo>
                    <a:pt x="77048" y="254139"/>
                  </a:lnTo>
                  <a:lnTo>
                    <a:pt x="96893" y="256060"/>
                  </a:lnTo>
                  <a:lnTo>
                    <a:pt x="107098" y="254935"/>
                  </a:lnTo>
                  <a:lnTo>
                    <a:pt x="115071" y="250675"/>
                  </a:lnTo>
                  <a:lnTo>
                    <a:pt x="156376" y="200232"/>
                  </a:lnTo>
                  <a:lnTo>
                    <a:pt x="16962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493155" y="4311094"/>
              <a:ext cx="161160" cy="213083"/>
            </a:xfrm>
            <a:custGeom>
              <a:avLst/>
              <a:gdLst/>
              <a:ahLst/>
              <a:cxnLst/>
              <a:rect l="0" t="0" r="0" b="0"/>
              <a:pathLst>
                <a:path w="161160" h="213083">
                  <a:moveTo>
                    <a:pt x="97270" y="5590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1" y="31117"/>
                  </a:lnTo>
                  <a:lnTo>
                    <a:pt x="0" y="49690"/>
                  </a:lnTo>
                  <a:lnTo>
                    <a:pt x="838" y="59557"/>
                  </a:lnTo>
                  <a:lnTo>
                    <a:pt x="4906" y="64964"/>
                  </a:lnTo>
                  <a:lnTo>
                    <a:pt x="11127" y="67399"/>
                  </a:lnTo>
                  <a:lnTo>
                    <a:pt x="63525" y="69751"/>
                  </a:lnTo>
                  <a:lnTo>
                    <a:pt x="95460" y="78283"/>
                  </a:lnTo>
                  <a:lnTo>
                    <a:pt x="135174" y="108157"/>
                  </a:lnTo>
                  <a:lnTo>
                    <a:pt x="156723" y="134246"/>
                  </a:lnTo>
                  <a:lnTo>
                    <a:pt x="160302" y="144003"/>
                  </a:lnTo>
                  <a:lnTo>
                    <a:pt x="161159" y="164203"/>
                  </a:lnTo>
                  <a:lnTo>
                    <a:pt x="154521" y="181759"/>
                  </a:lnTo>
                  <a:lnTo>
                    <a:pt x="149475" y="189716"/>
                  </a:lnTo>
                  <a:lnTo>
                    <a:pt x="134510" y="201677"/>
                  </a:lnTo>
                  <a:lnTo>
                    <a:pt x="114991" y="209723"/>
                  </a:lnTo>
                  <a:lnTo>
                    <a:pt x="80034" y="213082"/>
                  </a:lnTo>
                  <a:lnTo>
                    <a:pt x="44627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64165" y="4369326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61323" y="20244"/>
                  </a:lnTo>
                  <a:lnTo>
                    <a:pt x="29098" y="438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06279" y="4453554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0"/>
                  </a:moveTo>
                  <a:lnTo>
                    <a:pt x="40882" y="25194"/>
                  </a:lnTo>
                  <a:lnTo>
                    <a:pt x="13673" y="377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27378" y="4264041"/>
              <a:ext cx="73700" cy="305327"/>
            </a:xfrm>
            <a:custGeom>
              <a:avLst/>
              <a:gdLst/>
              <a:ahLst/>
              <a:cxnLst/>
              <a:rect l="0" t="0" r="0" b="0"/>
              <a:pathLst>
                <a:path w="73700" h="305327">
                  <a:moveTo>
                    <a:pt x="0" y="0"/>
                  </a:moveTo>
                  <a:lnTo>
                    <a:pt x="16789" y="62280"/>
                  </a:lnTo>
                  <a:lnTo>
                    <a:pt x="26084" y="124607"/>
                  </a:lnTo>
                  <a:lnTo>
                    <a:pt x="42314" y="187090"/>
                  </a:lnTo>
                  <a:lnTo>
                    <a:pt x="59688" y="241836"/>
                  </a:lnTo>
                  <a:lnTo>
                    <a:pt x="7369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08668" y="4316684"/>
              <a:ext cx="205940" cy="281504"/>
            </a:xfrm>
            <a:custGeom>
              <a:avLst/>
              <a:gdLst/>
              <a:ahLst/>
              <a:cxnLst/>
              <a:rect l="0" t="0" r="0" b="0"/>
              <a:pathLst>
                <a:path w="205940" h="281504">
                  <a:moveTo>
                    <a:pt x="81922" y="0"/>
                  </a:moveTo>
                  <a:lnTo>
                    <a:pt x="59565" y="5589"/>
                  </a:lnTo>
                  <a:lnTo>
                    <a:pt x="42350" y="17691"/>
                  </a:lnTo>
                  <a:lnTo>
                    <a:pt x="28070" y="34769"/>
                  </a:lnTo>
                  <a:lnTo>
                    <a:pt x="9370" y="77448"/>
                  </a:lnTo>
                  <a:lnTo>
                    <a:pt x="0" y="130592"/>
                  </a:lnTo>
                  <a:lnTo>
                    <a:pt x="6556" y="184979"/>
                  </a:lnTo>
                  <a:lnTo>
                    <a:pt x="16958" y="218585"/>
                  </a:lnTo>
                  <a:lnTo>
                    <a:pt x="47515" y="258909"/>
                  </a:lnTo>
                  <a:lnTo>
                    <a:pt x="73677" y="274936"/>
                  </a:lnTo>
                  <a:lnTo>
                    <a:pt x="109245" y="281503"/>
                  </a:lnTo>
                  <a:lnTo>
                    <a:pt x="143830" y="277860"/>
                  </a:lnTo>
                  <a:lnTo>
                    <a:pt x="162469" y="269332"/>
                  </a:lnTo>
                  <a:lnTo>
                    <a:pt x="170715" y="263783"/>
                  </a:lnTo>
                  <a:lnTo>
                    <a:pt x="182997" y="248258"/>
                  </a:lnTo>
                  <a:lnTo>
                    <a:pt x="200414" y="209695"/>
                  </a:lnTo>
                  <a:lnTo>
                    <a:pt x="205939" y="167546"/>
                  </a:lnTo>
                  <a:lnTo>
                    <a:pt x="201986" y="129192"/>
                  </a:lnTo>
                  <a:lnTo>
                    <a:pt x="187817" y="95601"/>
                  </a:lnTo>
                  <a:lnTo>
                    <a:pt x="140691" y="38131"/>
                  </a:lnTo>
                  <a:lnTo>
                    <a:pt x="134565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29272" y="4822052"/>
              <a:ext cx="126502" cy="133573"/>
            </a:xfrm>
            <a:custGeom>
              <a:avLst/>
              <a:gdLst/>
              <a:ahLst/>
              <a:cxnLst/>
              <a:rect l="0" t="0" r="0" b="0"/>
              <a:pathLst>
                <a:path w="126502" h="133573">
                  <a:moveTo>
                    <a:pt x="66313" y="0"/>
                  </a:moveTo>
                  <a:lnTo>
                    <a:pt x="43956" y="0"/>
                  </a:lnTo>
                  <a:lnTo>
                    <a:pt x="35031" y="3509"/>
                  </a:lnTo>
                  <a:lnTo>
                    <a:pt x="18875" y="16767"/>
                  </a:lnTo>
                  <a:lnTo>
                    <a:pt x="2214" y="43962"/>
                  </a:lnTo>
                  <a:lnTo>
                    <a:pt x="0" y="63992"/>
                  </a:lnTo>
                  <a:lnTo>
                    <a:pt x="4086" y="84593"/>
                  </a:lnTo>
                  <a:lnTo>
                    <a:pt x="13700" y="105447"/>
                  </a:lnTo>
                  <a:lnTo>
                    <a:pt x="28891" y="120175"/>
                  </a:lnTo>
                  <a:lnTo>
                    <a:pt x="48512" y="129450"/>
                  </a:lnTo>
                  <a:lnTo>
                    <a:pt x="72829" y="133572"/>
                  </a:lnTo>
                  <a:lnTo>
                    <a:pt x="92996" y="129165"/>
                  </a:lnTo>
                  <a:lnTo>
                    <a:pt x="101649" y="124715"/>
                  </a:lnTo>
                  <a:lnTo>
                    <a:pt x="114383" y="110411"/>
                  </a:lnTo>
                  <a:lnTo>
                    <a:pt x="122773" y="91185"/>
                  </a:lnTo>
                  <a:lnTo>
                    <a:pt x="126501" y="67042"/>
                  </a:lnTo>
                  <a:lnTo>
                    <a:pt x="121919" y="43835"/>
                  </a:lnTo>
                  <a:lnTo>
                    <a:pt x="112084" y="24161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11399" y="4780341"/>
              <a:ext cx="147400" cy="186540"/>
            </a:xfrm>
            <a:custGeom>
              <a:avLst/>
              <a:gdLst/>
              <a:ahLst/>
              <a:cxnLst/>
              <a:rect l="0" t="0" r="0" b="0"/>
              <a:pathLst>
                <a:path w="147400" h="186540">
                  <a:moveTo>
                    <a:pt x="0" y="20653"/>
                  </a:moveTo>
                  <a:lnTo>
                    <a:pt x="11452" y="77918"/>
                  </a:lnTo>
                  <a:lnTo>
                    <a:pt x="24749" y="138810"/>
                  </a:lnTo>
                  <a:lnTo>
                    <a:pt x="29559" y="181745"/>
                  </a:lnTo>
                  <a:lnTo>
                    <a:pt x="29065" y="186539"/>
                  </a:lnTo>
                  <a:lnTo>
                    <a:pt x="27565" y="185056"/>
                  </a:lnTo>
                  <a:lnTo>
                    <a:pt x="23949" y="170930"/>
                  </a:lnTo>
                  <a:lnTo>
                    <a:pt x="15848" y="116020"/>
                  </a:lnTo>
                  <a:lnTo>
                    <a:pt x="11579" y="65011"/>
                  </a:lnTo>
                  <a:lnTo>
                    <a:pt x="13179" y="26128"/>
                  </a:lnTo>
                  <a:lnTo>
                    <a:pt x="21845" y="7099"/>
                  </a:lnTo>
                  <a:lnTo>
                    <a:pt x="28601" y="2258"/>
                  </a:lnTo>
                  <a:lnTo>
                    <a:pt x="36615" y="201"/>
                  </a:lnTo>
                  <a:lnTo>
                    <a:pt x="45467" y="0"/>
                  </a:lnTo>
                  <a:lnTo>
                    <a:pt x="53708" y="3375"/>
                  </a:lnTo>
                  <a:lnTo>
                    <a:pt x="69104" y="16484"/>
                  </a:lnTo>
                  <a:lnTo>
                    <a:pt x="85336" y="43594"/>
                  </a:lnTo>
                  <a:lnTo>
                    <a:pt x="86136" y="52325"/>
                  </a:lnTo>
                  <a:lnTo>
                    <a:pt x="79594" y="76961"/>
                  </a:lnTo>
                  <a:lnTo>
                    <a:pt x="81388" y="95982"/>
                  </a:lnTo>
                  <a:lnTo>
                    <a:pt x="92324" y="113014"/>
                  </a:lnTo>
                  <a:lnTo>
                    <a:pt x="147399" y="168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373903" y="5050146"/>
            <a:ext cx="2127703" cy="435202"/>
            <a:chOff x="3373903" y="5050146"/>
            <a:chExt cx="2127703" cy="435202"/>
          </a:xfrm>
        </p:grpSpPr>
        <p:sp>
          <p:nvSpPr>
            <p:cNvPr id="103" name="Freeform 102"/>
            <p:cNvSpPr/>
            <p:nvPr/>
          </p:nvSpPr>
          <p:spPr>
            <a:xfrm>
              <a:off x="3516518" y="5074735"/>
              <a:ext cx="52643" cy="284271"/>
            </a:xfrm>
            <a:custGeom>
              <a:avLst/>
              <a:gdLst/>
              <a:ahLst/>
              <a:cxnLst/>
              <a:rect l="0" t="0" r="0" b="0"/>
              <a:pathLst>
                <a:path w="52643" h="284271">
                  <a:moveTo>
                    <a:pt x="0" y="0"/>
                  </a:moveTo>
                  <a:lnTo>
                    <a:pt x="23719" y="53028"/>
                  </a:lnTo>
                  <a:lnTo>
                    <a:pt x="37267" y="111644"/>
                  </a:lnTo>
                  <a:lnTo>
                    <a:pt x="41848" y="161112"/>
                  </a:lnTo>
                  <a:lnTo>
                    <a:pt x="50163" y="220341"/>
                  </a:lnTo>
                  <a:lnTo>
                    <a:pt x="51908" y="256749"/>
                  </a:lnTo>
                  <a:lnTo>
                    <a:pt x="52642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73903" y="5106321"/>
              <a:ext cx="216315" cy="206444"/>
            </a:xfrm>
            <a:custGeom>
              <a:avLst/>
              <a:gdLst/>
              <a:ahLst/>
              <a:cxnLst/>
              <a:rect l="0" t="0" r="0" b="0"/>
              <a:pathLst>
                <a:path w="216315" h="206444">
                  <a:moveTo>
                    <a:pt x="216314" y="126342"/>
                  </a:moveTo>
                  <a:lnTo>
                    <a:pt x="193957" y="126342"/>
                  </a:lnTo>
                  <a:lnTo>
                    <a:pt x="163287" y="137520"/>
                  </a:lnTo>
                  <a:lnTo>
                    <a:pt x="100467" y="175840"/>
                  </a:lnTo>
                  <a:lnTo>
                    <a:pt x="57210" y="201283"/>
                  </a:lnTo>
                  <a:lnTo>
                    <a:pt x="31738" y="206443"/>
                  </a:lnTo>
                  <a:lnTo>
                    <a:pt x="21904" y="204309"/>
                  </a:lnTo>
                  <a:lnTo>
                    <a:pt x="14177" y="199377"/>
                  </a:lnTo>
                  <a:lnTo>
                    <a:pt x="7857" y="192579"/>
                  </a:lnTo>
                  <a:lnTo>
                    <a:pt x="834" y="169429"/>
                  </a:lnTo>
                  <a:lnTo>
                    <a:pt x="0" y="129750"/>
                  </a:lnTo>
                  <a:lnTo>
                    <a:pt x="12224" y="71809"/>
                  </a:lnTo>
                  <a:lnTo>
                    <a:pt x="15473" y="21247"/>
                  </a:lnTo>
                  <a:lnTo>
                    <a:pt x="162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78762" y="5145435"/>
              <a:ext cx="164140" cy="287270"/>
            </a:xfrm>
            <a:custGeom>
              <a:avLst/>
              <a:gdLst/>
              <a:ahLst/>
              <a:cxnLst/>
              <a:rect l="0" t="0" r="0" b="0"/>
              <a:pathLst>
                <a:path w="164140" h="287270">
                  <a:moveTo>
                    <a:pt x="122025" y="76699"/>
                  </a:moveTo>
                  <a:lnTo>
                    <a:pt x="122025" y="54342"/>
                  </a:lnTo>
                  <a:lnTo>
                    <a:pt x="115786" y="37127"/>
                  </a:lnTo>
                  <a:lnTo>
                    <a:pt x="110847" y="29261"/>
                  </a:lnTo>
                  <a:lnTo>
                    <a:pt x="96000" y="17401"/>
                  </a:lnTo>
                  <a:lnTo>
                    <a:pt x="57873" y="255"/>
                  </a:lnTo>
                  <a:lnTo>
                    <a:pt x="48841" y="0"/>
                  </a:lnTo>
                  <a:lnTo>
                    <a:pt x="32567" y="5956"/>
                  </a:lnTo>
                  <a:lnTo>
                    <a:pt x="10251" y="28052"/>
                  </a:lnTo>
                  <a:lnTo>
                    <a:pt x="2158" y="50009"/>
                  </a:lnTo>
                  <a:lnTo>
                    <a:pt x="0" y="62416"/>
                  </a:lnTo>
                  <a:lnTo>
                    <a:pt x="3841" y="85559"/>
                  </a:lnTo>
                  <a:lnTo>
                    <a:pt x="25371" y="129012"/>
                  </a:lnTo>
                  <a:lnTo>
                    <a:pt x="34192" y="134971"/>
                  </a:lnTo>
                  <a:lnTo>
                    <a:pt x="56472" y="138473"/>
                  </a:lnTo>
                  <a:lnTo>
                    <a:pt x="75733" y="133010"/>
                  </a:lnTo>
                  <a:lnTo>
                    <a:pt x="84145" y="128278"/>
                  </a:lnTo>
                  <a:lnTo>
                    <a:pt x="96611" y="113661"/>
                  </a:lnTo>
                  <a:lnTo>
                    <a:pt x="114146" y="75682"/>
                  </a:lnTo>
                  <a:lnTo>
                    <a:pt x="116772" y="73681"/>
                  </a:lnTo>
                  <a:lnTo>
                    <a:pt x="118523" y="77027"/>
                  </a:lnTo>
                  <a:lnTo>
                    <a:pt x="122734" y="137054"/>
                  </a:lnTo>
                  <a:lnTo>
                    <a:pt x="133387" y="197632"/>
                  </a:lnTo>
                  <a:lnTo>
                    <a:pt x="150211" y="253802"/>
                  </a:lnTo>
                  <a:lnTo>
                    <a:pt x="164139" y="287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79813" y="5274777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0"/>
                  </a:moveTo>
                  <a:lnTo>
                    <a:pt x="86289" y="17958"/>
                  </a:lnTo>
                  <a:lnTo>
                    <a:pt x="52083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53513" y="51694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95626" y="5401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90425" y="5190549"/>
              <a:ext cx="239736" cy="294799"/>
            </a:xfrm>
            <a:custGeom>
              <a:avLst/>
              <a:gdLst/>
              <a:ahLst/>
              <a:cxnLst/>
              <a:rect l="0" t="0" r="0" b="0"/>
              <a:pathLst>
                <a:path w="239736" h="294799">
                  <a:moveTo>
                    <a:pt x="0" y="0"/>
                  </a:moveTo>
                  <a:lnTo>
                    <a:pt x="11178" y="11178"/>
                  </a:lnTo>
                  <a:lnTo>
                    <a:pt x="29144" y="16666"/>
                  </a:lnTo>
                  <a:lnTo>
                    <a:pt x="91142" y="19309"/>
                  </a:lnTo>
                  <a:lnTo>
                    <a:pt x="152512" y="6326"/>
                  </a:lnTo>
                  <a:lnTo>
                    <a:pt x="206207" y="2420"/>
                  </a:lnTo>
                  <a:lnTo>
                    <a:pt x="229688" y="6145"/>
                  </a:lnTo>
                  <a:lnTo>
                    <a:pt x="236183" y="11115"/>
                  </a:lnTo>
                  <a:lnTo>
                    <a:pt x="239343" y="17939"/>
                  </a:lnTo>
                  <a:lnTo>
                    <a:pt x="239735" y="34879"/>
                  </a:lnTo>
                  <a:lnTo>
                    <a:pt x="232210" y="64147"/>
                  </a:lnTo>
                  <a:lnTo>
                    <a:pt x="208292" y="121531"/>
                  </a:lnTo>
                  <a:lnTo>
                    <a:pt x="192095" y="174741"/>
                  </a:lnTo>
                  <a:lnTo>
                    <a:pt x="166442" y="231068"/>
                  </a:lnTo>
                  <a:lnTo>
                    <a:pt x="150715" y="277957"/>
                  </a:lnTo>
                  <a:lnTo>
                    <a:pt x="14739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01036" y="5211606"/>
              <a:ext cx="115815" cy="52643"/>
            </a:xfrm>
            <a:custGeom>
              <a:avLst/>
              <a:gdLst/>
              <a:ahLst/>
              <a:cxnLst/>
              <a:rect l="0" t="0" r="0" b="0"/>
              <a:pathLst>
                <a:path w="115815" h="52643">
                  <a:moveTo>
                    <a:pt x="115814" y="0"/>
                  </a:moveTo>
                  <a:lnTo>
                    <a:pt x="93457" y="0"/>
                  </a:lnTo>
                  <a:lnTo>
                    <a:pt x="62786" y="11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64207" y="5327419"/>
              <a:ext cx="105286" cy="21059"/>
            </a:xfrm>
            <a:custGeom>
              <a:avLst/>
              <a:gdLst/>
              <a:ahLst/>
              <a:cxnLst/>
              <a:rect l="0" t="0" r="0" b="0"/>
              <a:pathLst>
                <a:path w="105286" h="21059">
                  <a:moveTo>
                    <a:pt x="105285" y="0"/>
                  </a:moveTo>
                  <a:lnTo>
                    <a:pt x="46668" y="55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32663" y="5050146"/>
              <a:ext cx="268943" cy="414145"/>
            </a:xfrm>
            <a:custGeom>
              <a:avLst/>
              <a:gdLst/>
              <a:ahLst/>
              <a:cxnLst/>
              <a:rect l="0" t="0" r="0" b="0"/>
              <a:pathLst>
                <a:path w="268943" h="414145">
                  <a:moveTo>
                    <a:pt x="0" y="24589"/>
                  </a:moveTo>
                  <a:lnTo>
                    <a:pt x="16768" y="35768"/>
                  </a:lnTo>
                  <a:lnTo>
                    <a:pt x="49552" y="42719"/>
                  </a:lnTo>
                  <a:lnTo>
                    <a:pt x="111117" y="33808"/>
                  </a:lnTo>
                  <a:lnTo>
                    <a:pt x="165448" y="20821"/>
                  </a:lnTo>
                  <a:lnTo>
                    <a:pt x="220702" y="3499"/>
                  </a:lnTo>
                  <a:lnTo>
                    <a:pt x="231363" y="0"/>
                  </a:lnTo>
                  <a:lnTo>
                    <a:pt x="240809" y="8"/>
                  </a:lnTo>
                  <a:lnTo>
                    <a:pt x="257545" y="6255"/>
                  </a:lnTo>
                  <a:lnTo>
                    <a:pt x="262943" y="14707"/>
                  </a:lnTo>
                  <a:lnTo>
                    <a:pt x="268942" y="39694"/>
                  </a:lnTo>
                  <a:lnTo>
                    <a:pt x="266730" y="86647"/>
                  </a:lnTo>
                  <a:lnTo>
                    <a:pt x="264254" y="137603"/>
                  </a:lnTo>
                  <a:lnTo>
                    <a:pt x="257932" y="189746"/>
                  </a:lnTo>
                  <a:lnTo>
                    <a:pt x="248650" y="242241"/>
                  </a:lnTo>
                  <a:lnTo>
                    <a:pt x="236203" y="303975"/>
                  </a:lnTo>
                  <a:lnTo>
                    <a:pt x="229411" y="361230"/>
                  </a:lnTo>
                  <a:lnTo>
                    <a:pt x="221098" y="414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590425" y="2429823"/>
            <a:ext cx="1452933" cy="478214"/>
            <a:chOff x="4590425" y="2429823"/>
            <a:chExt cx="1452933" cy="478214"/>
          </a:xfrm>
        </p:grpSpPr>
        <p:sp>
          <p:nvSpPr>
            <p:cNvPr id="114" name="Freeform 113"/>
            <p:cNvSpPr/>
            <p:nvPr/>
          </p:nvSpPr>
          <p:spPr>
            <a:xfrm>
              <a:off x="4590425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37967" y="2474197"/>
              <a:ext cx="291383" cy="386174"/>
            </a:xfrm>
            <a:custGeom>
              <a:avLst/>
              <a:gdLst/>
              <a:ahLst/>
              <a:cxnLst/>
              <a:rect l="0" t="0" r="0" b="0"/>
              <a:pathLst>
                <a:path w="291383" h="386174">
                  <a:moveTo>
                    <a:pt x="31525" y="21056"/>
                  </a:moveTo>
                  <a:lnTo>
                    <a:pt x="7806" y="65019"/>
                  </a:lnTo>
                  <a:lnTo>
                    <a:pt x="975" y="127509"/>
                  </a:lnTo>
                  <a:lnTo>
                    <a:pt x="144" y="188313"/>
                  </a:lnTo>
                  <a:lnTo>
                    <a:pt x="0" y="239330"/>
                  </a:lnTo>
                  <a:lnTo>
                    <a:pt x="15592" y="299395"/>
                  </a:lnTo>
                  <a:lnTo>
                    <a:pt x="40374" y="357187"/>
                  </a:lnTo>
                  <a:lnTo>
                    <a:pt x="56515" y="372439"/>
                  </a:lnTo>
                  <a:lnTo>
                    <a:pt x="76556" y="381947"/>
                  </a:lnTo>
                  <a:lnTo>
                    <a:pt x="101062" y="386173"/>
                  </a:lnTo>
                  <a:lnTo>
                    <a:pt x="124431" y="381812"/>
                  </a:lnTo>
                  <a:lnTo>
                    <a:pt x="177510" y="353439"/>
                  </a:lnTo>
                  <a:lnTo>
                    <a:pt x="222469" y="308051"/>
                  </a:lnTo>
                  <a:lnTo>
                    <a:pt x="254083" y="249923"/>
                  </a:lnTo>
                  <a:lnTo>
                    <a:pt x="279505" y="189366"/>
                  </a:lnTo>
                  <a:lnTo>
                    <a:pt x="291382" y="133028"/>
                  </a:lnTo>
                  <a:lnTo>
                    <a:pt x="288485" y="71510"/>
                  </a:lnTo>
                  <a:lnTo>
                    <a:pt x="276439" y="17865"/>
                  </a:lnTo>
                  <a:lnTo>
                    <a:pt x="2736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08852" y="2616006"/>
              <a:ext cx="142017" cy="188297"/>
            </a:xfrm>
            <a:custGeom>
              <a:avLst/>
              <a:gdLst/>
              <a:ahLst/>
              <a:cxnLst/>
              <a:rect l="0" t="0" r="0" b="0"/>
              <a:pathLst>
                <a:path w="142017" h="188297">
                  <a:moveTo>
                    <a:pt x="102837" y="5589"/>
                  </a:moveTo>
                  <a:lnTo>
                    <a:pt x="86069" y="0"/>
                  </a:lnTo>
                  <a:lnTo>
                    <a:pt x="68478" y="3495"/>
                  </a:lnTo>
                  <a:lnTo>
                    <a:pt x="19414" y="31267"/>
                  </a:lnTo>
                  <a:lnTo>
                    <a:pt x="2979" y="44688"/>
                  </a:lnTo>
                  <a:lnTo>
                    <a:pt x="0" y="51542"/>
                  </a:lnTo>
                  <a:lnTo>
                    <a:pt x="354" y="58451"/>
                  </a:lnTo>
                  <a:lnTo>
                    <a:pt x="2930" y="65397"/>
                  </a:lnTo>
                  <a:lnTo>
                    <a:pt x="10496" y="70028"/>
                  </a:lnTo>
                  <a:lnTo>
                    <a:pt x="61547" y="77460"/>
                  </a:lnTo>
                  <a:lnTo>
                    <a:pt x="87995" y="80816"/>
                  </a:lnTo>
                  <a:lnTo>
                    <a:pt x="111448" y="90106"/>
                  </a:lnTo>
                  <a:lnTo>
                    <a:pt x="130451" y="108273"/>
                  </a:lnTo>
                  <a:lnTo>
                    <a:pt x="138793" y="119669"/>
                  </a:lnTo>
                  <a:lnTo>
                    <a:pt x="142016" y="130775"/>
                  </a:lnTo>
                  <a:lnTo>
                    <a:pt x="139357" y="152475"/>
                  </a:lnTo>
                  <a:lnTo>
                    <a:pt x="134203" y="160835"/>
                  </a:lnTo>
                  <a:lnTo>
                    <a:pt x="119117" y="173243"/>
                  </a:lnTo>
                  <a:lnTo>
                    <a:pt x="90893" y="186806"/>
                  </a:lnTo>
                  <a:lnTo>
                    <a:pt x="70622" y="188296"/>
                  </a:lnTo>
                  <a:lnTo>
                    <a:pt x="29137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95917" y="2621077"/>
              <a:ext cx="125942" cy="190032"/>
            </a:xfrm>
            <a:custGeom>
              <a:avLst/>
              <a:gdLst/>
              <a:ahLst/>
              <a:cxnLst/>
              <a:rect l="0" t="0" r="0" b="0"/>
              <a:pathLst>
                <a:path w="125942" h="190032">
                  <a:moveTo>
                    <a:pt x="0" y="95275"/>
                  </a:moveTo>
                  <a:lnTo>
                    <a:pt x="53875" y="70081"/>
                  </a:lnTo>
                  <a:lnTo>
                    <a:pt x="113582" y="44055"/>
                  </a:lnTo>
                  <a:lnTo>
                    <a:pt x="125740" y="28057"/>
                  </a:lnTo>
                  <a:lnTo>
                    <a:pt x="125941" y="20047"/>
                  </a:lnTo>
                  <a:lnTo>
                    <a:pt x="122565" y="12368"/>
                  </a:lnTo>
                  <a:lnTo>
                    <a:pt x="116805" y="4909"/>
                  </a:lnTo>
                  <a:lnTo>
                    <a:pt x="109455" y="1105"/>
                  </a:lnTo>
                  <a:lnTo>
                    <a:pt x="91930" y="0"/>
                  </a:lnTo>
                  <a:lnTo>
                    <a:pt x="31337" y="15127"/>
                  </a:lnTo>
                  <a:lnTo>
                    <a:pt x="24401" y="21956"/>
                  </a:lnTo>
                  <a:lnTo>
                    <a:pt x="6766" y="74037"/>
                  </a:lnTo>
                  <a:lnTo>
                    <a:pt x="7594" y="111339"/>
                  </a:lnTo>
                  <a:lnTo>
                    <a:pt x="15248" y="146438"/>
                  </a:lnTo>
                  <a:lnTo>
                    <a:pt x="30514" y="173475"/>
                  </a:lnTo>
                  <a:lnTo>
                    <a:pt x="43197" y="182673"/>
                  </a:lnTo>
                  <a:lnTo>
                    <a:pt x="63171" y="190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56610" y="2429823"/>
              <a:ext cx="186748" cy="389992"/>
            </a:xfrm>
            <a:custGeom>
              <a:avLst/>
              <a:gdLst/>
              <a:ahLst/>
              <a:cxnLst/>
              <a:rect l="0" t="0" r="0" b="0"/>
              <a:pathLst>
                <a:path w="186748" h="389992">
                  <a:moveTo>
                    <a:pt x="123576" y="307586"/>
                  </a:moveTo>
                  <a:lnTo>
                    <a:pt x="114001" y="283539"/>
                  </a:lnTo>
                  <a:lnTo>
                    <a:pt x="103333" y="269213"/>
                  </a:lnTo>
                  <a:lnTo>
                    <a:pt x="84553" y="258166"/>
                  </a:lnTo>
                  <a:lnTo>
                    <a:pt x="72994" y="253582"/>
                  </a:lnTo>
                  <a:lnTo>
                    <a:pt x="62949" y="252866"/>
                  </a:lnTo>
                  <a:lnTo>
                    <a:pt x="45548" y="258310"/>
                  </a:lnTo>
                  <a:lnTo>
                    <a:pt x="22598" y="274528"/>
                  </a:lnTo>
                  <a:lnTo>
                    <a:pt x="6569" y="299741"/>
                  </a:lnTo>
                  <a:lnTo>
                    <a:pt x="0" y="335027"/>
                  </a:lnTo>
                  <a:lnTo>
                    <a:pt x="4703" y="355267"/>
                  </a:lnTo>
                  <a:lnTo>
                    <a:pt x="26785" y="387324"/>
                  </a:lnTo>
                  <a:lnTo>
                    <a:pt x="33313" y="389991"/>
                  </a:lnTo>
                  <a:lnTo>
                    <a:pt x="40004" y="389428"/>
                  </a:lnTo>
                  <a:lnTo>
                    <a:pt x="53678" y="382565"/>
                  </a:lnTo>
                  <a:lnTo>
                    <a:pt x="67553" y="371716"/>
                  </a:lnTo>
                  <a:lnTo>
                    <a:pt x="95526" y="327706"/>
                  </a:lnTo>
                  <a:lnTo>
                    <a:pt x="115395" y="280662"/>
                  </a:lnTo>
                  <a:lnTo>
                    <a:pt x="130381" y="229679"/>
                  </a:lnTo>
                  <a:lnTo>
                    <a:pt x="146779" y="177528"/>
                  </a:lnTo>
                  <a:lnTo>
                    <a:pt x="152678" y="126201"/>
                  </a:lnTo>
                  <a:lnTo>
                    <a:pt x="154671" y="66343"/>
                  </a:lnTo>
                  <a:lnTo>
                    <a:pt x="149476" y="9459"/>
                  </a:lnTo>
                  <a:lnTo>
                    <a:pt x="145522" y="2380"/>
                  </a:lnTo>
                  <a:lnTo>
                    <a:pt x="140546" y="0"/>
                  </a:lnTo>
                  <a:lnTo>
                    <a:pt x="134890" y="753"/>
                  </a:lnTo>
                  <a:lnTo>
                    <a:pt x="131119" y="7104"/>
                  </a:lnTo>
                  <a:lnTo>
                    <a:pt x="125066" y="59325"/>
                  </a:lnTo>
                  <a:lnTo>
                    <a:pt x="118281" y="120376"/>
                  </a:lnTo>
                  <a:lnTo>
                    <a:pt x="121317" y="177496"/>
                  </a:lnTo>
                  <a:lnTo>
                    <a:pt x="126250" y="233839"/>
                  </a:lnTo>
                  <a:lnTo>
                    <a:pt x="141476" y="295665"/>
                  </a:lnTo>
                  <a:lnTo>
                    <a:pt x="148299" y="317495"/>
                  </a:lnTo>
                  <a:lnTo>
                    <a:pt x="161470" y="332657"/>
                  </a:lnTo>
                  <a:lnTo>
                    <a:pt x="186747" y="349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308764" y="2429071"/>
            <a:ext cx="3177413" cy="881902"/>
            <a:chOff x="6308764" y="2429071"/>
            <a:chExt cx="3177413" cy="881902"/>
          </a:xfrm>
        </p:grpSpPr>
        <p:sp>
          <p:nvSpPr>
            <p:cNvPr id="120" name="Freeform 119"/>
            <p:cNvSpPr/>
            <p:nvPr/>
          </p:nvSpPr>
          <p:spPr>
            <a:xfrm>
              <a:off x="6308764" y="2611067"/>
              <a:ext cx="172848" cy="135058"/>
            </a:xfrm>
            <a:custGeom>
              <a:avLst/>
              <a:gdLst/>
              <a:ahLst/>
              <a:cxnLst/>
              <a:rect l="0" t="0" r="0" b="0"/>
              <a:pathLst>
                <a:path w="172848" h="135058">
                  <a:moveTo>
                    <a:pt x="8334" y="0"/>
                  </a:moveTo>
                  <a:lnTo>
                    <a:pt x="0" y="37478"/>
                  </a:lnTo>
                  <a:lnTo>
                    <a:pt x="1576" y="75445"/>
                  </a:lnTo>
                  <a:lnTo>
                    <a:pt x="12588" y="124607"/>
                  </a:lnTo>
                  <a:lnTo>
                    <a:pt x="18189" y="131035"/>
                  </a:lnTo>
                  <a:lnTo>
                    <a:pt x="25433" y="134150"/>
                  </a:lnTo>
                  <a:lnTo>
                    <a:pt x="33771" y="135057"/>
                  </a:lnTo>
                  <a:lnTo>
                    <a:pt x="49276" y="129825"/>
                  </a:lnTo>
                  <a:lnTo>
                    <a:pt x="56686" y="125155"/>
                  </a:lnTo>
                  <a:lnTo>
                    <a:pt x="78292" y="96224"/>
                  </a:lnTo>
                  <a:lnTo>
                    <a:pt x="85389" y="92225"/>
                  </a:lnTo>
                  <a:lnTo>
                    <a:pt x="92459" y="93069"/>
                  </a:lnTo>
                  <a:lnTo>
                    <a:pt x="127644" y="120487"/>
                  </a:lnTo>
                  <a:lnTo>
                    <a:pt x="141689" y="133879"/>
                  </a:lnTo>
                  <a:lnTo>
                    <a:pt x="148710" y="133706"/>
                  </a:lnTo>
                  <a:lnTo>
                    <a:pt x="155730" y="128912"/>
                  </a:lnTo>
                  <a:lnTo>
                    <a:pt x="162751" y="121036"/>
                  </a:lnTo>
                  <a:lnTo>
                    <a:pt x="170550" y="99807"/>
                  </a:lnTo>
                  <a:lnTo>
                    <a:pt x="172847" y="75944"/>
                  </a:lnTo>
                  <a:lnTo>
                    <a:pt x="16626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38197" y="2621595"/>
              <a:ext cx="21057" cy="94758"/>
            </a:xfrm>
            <a:custGeom>
              <a:avLst/>
              <a:gdLst/>
              <a:ahLst/>
              <a:cxnLst/>
              <a:rect l="0" t="0" r="0" b="0"/>
              <a:pathLst>
                <a:path w="21057" h="94758">
                  <a:moveTo>
                    <a:pt x="21056" y="0"/>
                  </a:moveTo>
                  <a:lnTo>
                    <a:pt x="12724" y="37478"/>
                  </a:lnTo>
                  <a:lnTo>
                    <a:pt x="8060" y="692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59253" y="2495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91998" y="2526839"/>
              <a:ext cx="14656" cy="221099"/>
            </a:xfrm>
            <a:custGeom>
              <a:avLst/>
              <a:gdLst/>
              <a:ahLst/>
              <a:cxnLst/>
              <a:rect l="0" t="0" r="0" b="0"/>
              <a:pathLst>
                <a:path w="14656" h="221099">
                  <a:moveTo>
                    <a:pt x="14655" y="0"/>
                  </a:moveTo>
                  <a:lnTo>
                    <a:pt x="0" y="55141"/>
                  </a:lnTo>
                  <a:lnTo>
                    <a:pt x="2098" y="112104"/>
                  </a:lnTo>
                  <a:lnTo>
                    <a:pt x="6845" y="165297"/>
                  </a:lnTo>
                  <a:lnTo>
                    <a:pt x="1465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22425" y="2600538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0655" y="17959"/>
                  </a:lnTo>
                  <a:lnTo>
                    <a:pt x="28323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69823" y="2463668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0962" y="174558"/>
                  </a:lnTo>
                  <a:lnTo>
                    <a:pt x="32261" y="228326"/>
                  </a:lnTo>
                  <a:lnTo>
                    <a:pt x="35546" y="239955"/>
                  </a:lnTo>
                  <a:lnTo>
                    <a:pt x="35395" y="244198"/>
                  </a:lnTo>
                  <a:lnTo>
                    <a:pt x="32956" y="243517"/>
                  </a:lnTo>
                  <a:lnTo>
                    <a:pt x="28989" y="239554"/>
                  </a:lnTo>
                  <a:lnTo>
                    <a:pt x="27515" y="233402"/>
                  </a:lnTo>
                  <a:lnTo>
                    <a:pt x="31030" y="207976"/>
                  </a:lnTo>
                  <a:lnTo>
                    <a:pt x="46013" y="151997"/>
                  </a:lnTo>
                  <a:lnTo>
                    <a:pt x="52902" y="143445"/>
                  </a:lnTo>
                  <a:lnTo>
                    <a:pt x="73035" y="133943"/>
                  </a:lnTo>
                  <a:lnTo>
                    <a:pt x="82616" y="133749"/>
                  </a:lnTo>
                  <a:lnTo>
                    <a:pt x="99499" y="139773"/>
                  </a:lnTo>
                  <a:lnTo>
                    <a:pt x="122158" y="156318"/>
                  </a:lnTo>
                  <a:lnTo>
                    <a:pt x="133451" y="175539"/>
                  </a:lnTo>
                  <a:lnTo>
                    <a:pt x="143266" y="212669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20381" y="2429071"/>
              <a:ext cx="133754" cy="318890"/>
            </a:xfrm>
            <a:custGeom>
              <a:avLst/>
              <a:gdLst/>
              <a:ahLst/>
              <a:cxnLst/>
              <a:rect l="0" t="0" r="0" b="0"/>
              <a:pathLst>
                <a:path w="133754" h="318890">
                  <a:moveTo>
                    <a:pt x="91640" y="224110"/>
                  </a:moveTo>
                  <a:lnTo>
                    <a:pt x="91640" y="201753"/>
                  </a:lnTo>
                  <a:lnTo>
                    <a:pt x="85400" y="184538"/>
                  </a:lnTo>
                  <a:lnTo>
                    <a:pt x="80461" y="176672"/>
                  </a:lnTo>
                  <a:lnTo>
                    <a:pt x="72489" y="172597"/>
                  </a:lnTo>
                  <a:lnTo>
                    <a:pt x="51152" y="171190"/>
                  </a:lnTo>
                  <a:lnTo>
                    <a:pt x="32311" y="177583"/>
                  </a:lnTo>
                  <a:lnTo>
                    <a:pt x="24011" y="182564"/>
                  </a:lnTo>
                  <a:lnTo>
                    <a:pt x="11670" y="200576"/>
                  </a:lnTo>
                  <a:lnTo>
                    <a:pt x="3455" y="224179"/>
                  </a:lnTo>
                  <a:lnTo>
                    <a:pt x="0" y="262605"/>
                  </a:lnTo>
                  <a:lnTo>
                    <a:pt x="3338" y="285672"/>
                  </a:lnTo>
                  <a:lnTo>
                    <a:pt x="11840" y="304504"/>
                  </a:lnTo>
                  <a:lnTo>
                    <a:pt x="17383" y="312801"/>
                  </a:lnTo>
                  <a:lnTo>
                    <a:pt x="24587" y="317162"/>
                  </a:lnTo>
                  <a:lnTo>
                    <a:pt x="41951" y="318889"/>
                  </a:lnTo>
                  <a:lnTo>
                    <a:pt x="50325" y="315372"/>
                  </a:lnTo>
                  <a:lnTo>
                    <a:pt x="65868" y="302105"/>
                  </a:lnTo>
                  <a:lnTo>
                    <a:pt x="105413" y="239170"/>
                  </a:lnTo>
                  <a:lnTo>
                    <a:pt x="119360" y="182544"/>
                  </a:lnTo>
                  <a:lnTo>
                    <a:pt x="128050" y="120363"/>
                  </a:lnTo>
                  <a:lnTo>
                    <a:pt x="131457" y="61330"/>
                  </a:lnTo>
                  <a:lnTo>
                    <a:pt x="118951" y="3759"/>
                  </a:lnTo>
                  <a:lnTo>
                    <a:pt x="114527" y="0"/>
                  </a:lnTo>
                  <a:lnTo>
                    <a:pt x="109237" y="1004"/>
                  </a:lnTo>
                  <a:lnTo>
                    <a:pt x="103371" y="5183"/>
                  </a:lnTo>
                  <a:lnTo>
                    <a:pt x="93734" y="19184"/>
                  </a:lnTo>
                  <a:lnTo>
                    <a:pt x="86721" y="38275"/>
                  </a:lnTo>
                  <a:lnTo>
                    <a:pt x="82219" y="88659"/>
                  </a:lnTo>
                  <a:lnTo>
                    <a:pt x="81330" y="149261"/>
                  </a:lnTo>
                  <a:lnTo>
                    <a:pt x="90730" y="207982"/>
                  </a:lnTo>
                  <a:lnTo>
                    <a:pt x="120520" y="265487"/>
                  </a:lnTo>
                  <a:lnTo>
                    <a:pt x="133753" y="297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38362" y="2579481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3822" y="27556"/>
                  </a:lnTo>
                  <a:lnTo>
                    <a:pt x="11180" y="83779"/>
                  </a:lnTo>
                  <a:lnTo>
                    <a:pt x="3379" y="14361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38362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33119" y="2590010"/>
              <a:ext cx="105286" cy="161445"/>
            </a:xfrm>
            <a:custGeom>
              <a:avLst/>
              <a:gdLst/>
              <a:ahLst/>
              <a:cxnLst/>
              <a:rect l="0" t="0" r="0" b="0"/>
              <a:pathLst>
                <a:path w="105286" h="161445">
                  <a:moveTo>
                    <a:pt x="0" y="10528"/>
                  </a:moveTo>
                  <a:lnTo>
                    <a:pt x="3120" y="53220"/>
                  </a:lnTo>
                  <a:lnTo>
                    <a:pt x="21331" y="115864"/>
                  </a:lnTo>
                  <a:lnTo>
                    <a:pt x="40738" y="157937"/>
                  </a:lnTo>
                  <a:lnTo>
                    <a:pt x="47046" y="161444"/>
                  </a:lnTo>
                  <a:lnTo>
                    <a:pt x="53590" y="160272"/>
                  </a:lnTo>
                  <a:lnTo>
                    <a:pt x="60294" y="155981"/>
                  </a:lnTo>
                  <a:lnTo>
                    <a:pt x="70860" y="141855"/>
                  </a:lnTo>
                  <a:lnTo>
                    <a:pt x="87177" y="104190"/>
                  </a:lnTo>
                  <a:lnTo>
                    <a:pt x="96878" y="410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12103" y="26637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33161" y="2505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89227" y="2594949"/>
              <a:ext cx="179812" cy="166533"/>
            </a:xfrm>
            <a:custGeom>
              <a:avLst/>
              <a:gdLst/>
              <a:ahLst/>
              <a:cxnLst/>
              <a:rect l="0" t="0" r="0" b="0"/>
              <a:pathLst>
                <a:path w="179812" h="166533">
                  <a:moveTo>
                    <a:pt x="112389" y="5589"/>
                  </a:moveTo>
                  <a:lnTo>
                    <a:pt x="95621" y="0"/>
                  </a:lnTo>
                  <a:lnTo>
                    <a:pt x="78031" y="376"/>
                  </a:lnTo>
                  <a:lnTo>
                    <a:pt x="32553" y="10149"/>
                  </a:lnTo>
                  <a:lnTo>
                    <a:pt x="12176" y="22823"/>
                  </a:lnTo>
                  <a:lnTo>
                    <a:pt x="3467" y="31117"/>
                  </a:lnTo>
                  <a:lnTo>
                    <a:pt x="0" y="38985"/>
                  </a:lnTo>
                  <a:lnTo>
                    <a:pt x="29" y="46571"/>
                  </a:lnTo>
                  <a:lnTo>
                    <a:pt x="2387" y="53967"/>
                  </a:lnTo>
                  <a:lnTo>
                    <a:pt x="8639" y="60068"/>
                  </a:lnTo>
                  <a:lnTo>
                    <a:pt x="28063" y="69967"/>
                  </a:lnTo>
                  <a:lnTo>
                    <a:pt x="65308" y="76527"/>
                  </a:lnTo>
                  <a:lnTo>
                    <a:pt x="122263" y="73712"/>
                  </a:lnTo>
                  <a:lnTo>
                    <a:pt x="143684" y="79150"/>
                  </a:lnTo>
                  <a:lnTo>
                    <a:pt x="164902" y="89366"/>
                  </a:lnTo>
                  <a:lnTo>
                    <a:pt x="171965" y="97705"/>
                  </a:lnTo>
                  <a:lnTo>
                    <a:pt x="179811" y="119449"/>
                  </a:lnTo>
                  <a:lnTo>
                    <a:pt x="179564" y="129459"/>
                  </a:lnTo>
                  <a:lnTo>
                    <a:pt x="173051" y="146820"/>
                  </a:lnTo>
                  <a:lnTo>
                    <a:pt x="159237" y="159216"/>
                  </a:lnTo>
                  <a:lnTo>
                    <a:pt x="150640" y="164159"/>
                  </a:lnTo>
                  <a:lnTo>
                    <a:pt x="131729" y="166532"/>
                  </a:lnTo>
                  <a:lnTo>
                    <a:pt x="70276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32897" y="2611067"/>
              <a:ext cx="5591" cy="136871"/>
            </a:xfrm>
            <a:custGeom>
              <a:avLst/>
              <a:gdLst/>
              <a:ahLst/>
              <a:cxnLst/>
              <a:rect l="0" t="0" r="0" b="0"/>
              <a:pathLst>
                <a:path w="5591" h="136871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9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927958" y="2526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006576" y="2611067"/>
              <a:ext cx="123716" cy="128656"/>
            </a:xfrm>
            <a:custGeom>
              <a:avLst/>
              <a:gdLst/>
              <a:ahLst/>
              <a:cxnLst/>
              <a:rect l="0" t="0" r="0" b="0"/>
              <a:pathLst>
                <a:path w="123716" h="128656">
                  <a:moveTo>
                    <a:pt x="79310" y="31586"/>
                  </a:moveTo>
                  <a:lnTo>
                    <a:pt x="68131" y="20407"/>
                  </a:lnTo>
                  <a:lnTo>
                    <a:pt x="60159" y="18284"/>
                  </a:lnTo>
                  <a:lnTo>
                    <a:pt x="38823" y="19045"/>
                  </a:lnTo>
                  <a:lnTo>
                    <a:pt x="19982" y="29521"/>
                  </a:lnTo>
                  <a:lnTo>
                    <a:pt x="11682" y="37228"/>
                  </a:lnTo>
                  <a:lnTo>
                    <a:pt x="2459" y="58270"/>
                  </a:lnTo>
                  <a:lnTo>
                    <a:pt x="0" y="70432"/>
                  </a:lnTo>
                  <a:lnTo>
                    <a:pt x="3507" y="93304"/>
                  </a:lnTo>
                  <a:lnTo>
                    <a:pt x="7718" y="104317"/>
                  </a:lnTo>
                  <a:lnTo>
                    <a:pt x="21755" y="119673"/>
                  </a:lnTo>
                  <a:lnTo>
                    <a:pt x="30411" y="125405"/>
                  </a:lnTo>
                  <a:lnTo>
                    <a:pt x="52508" y="128655"/>
                  </a:lnTo>
                  <a:lnTo>
                    <a:pt x="76756" y="125030"/>
                  </a:lnTo>
                  <a:lnTo>
                    <a:pt x="99232" y="115621"/>
                  </a:lnTo>
                  <a:lnTo>
                    <a:pt x="114680" y="100520"/>
                  </a:lnTo>
                  <a:lnTo>
                    <a:pt x="120438" y="91580"/>
                  </a:lnTo>
                  <a:lnTo>
                    <a:pt x="123715" y="69168"/>
                  </a:lnTo>
                  <a:lnTo>
                    <a:pt x="120103" y="45949"/>
                  </a:lnTo>
                  <a:lnTo>
                    <a:pt x="101839" y="15099"/>
                  </a:lnTo>
                  <a:lnTo>
                    <a:pt x="898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183888" y="2586586"/>
              <a:ext cx="145093" cy="171881"/>
            </a:xfrm>
            <a:custGeom>
              <a:avLst/>
              <a:gdLst/>
              <a:ahLst/>
              <a:cxnLst/>
              <a:rect l="0" t="0" r="0" b="0"/>
              <a:pathLst>
                <a:path w="145093" h="171881">
                  <a:moveTo>
                    <a:pt x="7283" y="77123"/>
                  </a:moveTo>
                  <a:lnTo>
                    <a:pt x="21937" y="121086"/>
                  </a:lnTo>
                  <a:lnTo>
                    <a:pt x="21732" y="125149"/>
                  </a:lnTo>
                  <a:lnTo>
                    <a:pt x="19255" y="125518"/>
                  </a:lnTo>
                  <a:lnTo>
                    <a:pt x="15265" y="123425"/>
                  </a:lnTo>
                  <a:lnTo>
                    <a:pt x="7711" y="108620"/>
                  </a:lnTo>
                  <a:lnTo>
                    <a:pt x="0" y="70858"/>
                  </a:lnTo>
                  <a:lnTo>
                    <a:pt x="836" y="28864"/>
                  </a:lnTo>
                  <a:lnTo>
                    <a:pt x="2985" y="16874"/>
                  </a:lnTo>
                  <a:lnTo>
                    <a:pt x="9097" y="8881"/>
                  </a:lnTo>
                  <a:lnTo>
                    <a:pt x="28366" y="0"/>
                  </a:lnTo>
                  <a:lnTo>
                    <a:pt x="49408" y="2292"/>
                  </a:lnTo>
                  <a:lnTo>
                    <a:pt x="69289" y="11110"/>
                  </a:lnTo>
                  <a:lnTo>
                    <a:pt x="93635" y="30398"/>
                  </a:lnTo>
                  <a:lnTo>
                    <a:pt x="114496" y="57820"/>
                  </a:lnTo>
                  <a:lnTo>
                    <a:pt x="145092" y="119391"/>
                  </a:lnTo>
                  <a:lnTo>
                    <a:pt x="144154" y="17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593984" y="2598515"/>
              <a:ext cx="218369" cy="202066"/>
            </a:xfrm>
            <a:custGeom>
              <a:avLst/>
              <a:gdLst/>
              <a:ahLst/>
              <a:cxnLst/>
              <a:rect l="0" t="0" r="0" b="0"/>
              <a:pathLst>
                <a:path w="218369" h="202066">
                  <a:moveTo>
                    <a:pt x="123612" y="86251"/>
                  </a:moveTo>
                  <a:lnTo>
                    <a:pt x="123612" y="63895"/>
                  </a:lnTo>
                  <a:lnTo>
                    <a:pt x="117373" y="46679"/>
                  </a:lnTo>
                  <a:lnTo>
                    <a:pt x="94303" y="16564"/>
                  </a:lnTo>
                  <a:lnTo>
                    <a:pt x="68524" y="743"/>
                  </a:lnTo>
                  <a:lnTo>
                    <a:pt x="59980" y="0"/>
                  </a:lnTo>
                  <a:lnTo>
                    <a:pt x="44249" y="5413"/>
                  </a:lnTo>
                  <a:lnTo>
                    <a:pt x="22238" y="27204"/>
                  </a:lnTo>
                  <a:lnTo>
                    <a:pt x="6487" y="55888"/>
                  </a:lnTo>
                  <a:lnTo>
                    <a:pt x="0" y="97792"/>
                  </a:lnTo>
                  <a:lnTo>
                    <a:pt x="3667" y="136074"/>
                  </a:lnTo>
                  <a:lnTo>
                    <a:pt x="8554" y="145203"/>
                  </a:lnTo>
                  <a:lnTo>
                    <a:pt x="23342" y="158466"/>
                  </a:lnTo>
                  <a:lnTo>
                    <a:pt x="44732" y="162020"/>
                  </a:lnTo>
                  <a:lnTo>
                    <a:pt x="56987" y="161331"/>
                  </a:lnTo>
                  <a:lnTo>
                    <a:pt x="76844" y="151206"/>
                  </a:lnTo>
                  <a:lnTo>
                    <a:pt x="92297" y="135007"/>
                  </a:lnTo>
                  <a:lnTo>
                    <a:pt x="103064" y="116110"/>
                  </a:lnTo>
                  <a:lnTo>
                    <a:pt x="107574" y="113176"/>
                  </a:lnTo>
                  <a:lnTo>
                    <a:pt x="111750" y="114730"/>
                  </a:lnTo>
                  <a:lnTo>
                    <a:pt x="115704" y="119275"/>
                  </a:lnTo>
                  <a:lnTo>
                    <a:pt x="132794" y="157852"/>
                  </a:lnTo>
                  <a:lnTo>
                    <a:pt x="148750" y="175006"/>
                  </a:lnTo>
                  <a:lnTo>
                    <a:pt x="177464" y="192228"/>
                  </a:lnTo>
                  <a:lnTo>
                    <a:pt x="218368" y="202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838348" y="2664087"/>
              <a:ext cx="121404" cy="147022"/>
            </a:xfrm>
            <a:custGeom>
              <a:avLst/>
              <a:gdLst/>
              <a:ahLst/>
              <a:cxnLst/>
              <a:rect l="0" t="0" r="0" b="0"/>
              <a:pathLst>
                <a:path w="121404" h="147022">
                  <a:moveTo>
                    <a:pt x="5590" y="10151"/>
                  </a:moveTo>
                  <a:lnTo>
                    <a:pt x="0" y="26919"/>
                  </a:lnTo>
                  <a:lnTo>
                    <a:pt x="4443" y="78497"/>
                  </a:lnTo>
                  <a:lnTo>
                    <a:pt x="14350" y="141377"/>
                  </a:lnTo>
                  <a:lnTo>
                    <a:pt x="14939" y="145598"/>
                  </a:lnTo>
                  <a:lnTo>
                    <a:pt x="15594" y="137810"/>
                  </a:lnTo>
                  <a:lnTo>
                    <a:pt x="7008" y="77453"/>
                  </a:lnTo>
                  <a:lnTo>
                    <a:pt x="11599" y="37371"/>
                  </a:lnTo>
                  <a:lnTo>
                    <a:pt x="20349" y="16010"/>
                  </a:lnTo>
                  <a:lnTo>
                    <a:pt x="25958" y="7038"/>
                  </a:lnTo>
                  <a:lnTo>
                    <a:pt x="34376" y="2226"/>
                  </a:lnTo>
                  <a:lnTo>
                    <a:pt x="56209" y="0"/>
                  </a:lnTo>
                  <a:lnTo>
                    <a:pt x="66241" y="3384"/>
                  </a:lnTo>
                  <a:lnTo>
                    <a:pt x="106571" y="38029"/>
                  </a:lnTo>
                  <a:lnTo>
                    <a:pt x="114811" y="58416"/>
                  </a:lnTo>
                  <a:lnTo>
                    <a:pt x="120535" y="119756"/>
                  </a:lnTo>
                  <a:lnTo>
                    <a:pt x="121403" y="147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055039" y="2526480"/>
              <a:ext cx="167926" cy="323133"/>
            </a:xfrm>
            <a:custGeom>
              <a:avLst/>
              <a:gdLst/>
              <a:ahLst/>
              <a:cxnLst/>
              <a:rect l="0" t="0" r="0" b="0"/>
              <a:pathLst>
                <a:path w="167926" h="323133">
                  <a:moveTo>
                    <a:pt x="104753" y="189872"/>
                  </a:moveTo>
                  <a:lnTo>
                    <a:pt x="95179" y="165825"/>
                  </a:lnTo>
                  <a:lnTo>
                    <a:pt x="84510" y="151498"/>
                  </a:lnTo>
                  <a:lnTo>
                    <a:pt x="76050" y="147912"/>
                  </a:lnTo>
                  <a:lnTo>
                    <a:pt x="54172" y="147047"/>
                  </a:lnTo>
                  <a:lnTo>
                    <a:pt x="35089" y="153681"/>
                  </a:lnTo>
                  <a:lnTo>
                    <a:pt x="3776" y="177004"/>
                  </a:lnTo>
                  <a:lnTo>
                    <a:pt x="0" y="187142"/>
                  </a:lnTo>
                  <a:lnTo>
                    <a:pt x="275" y="227018"/>
                  </a:lnTo>
                  <a:lnTo>
                    <a:pt x="14075" y="289564"/>
                  </a:lnTo>
                  <a:lnTo>
                    <a:pt x="27018" y="310608"/>
                  </a:lnTo>
                  <a:lnTo>
                    <a:pt x="35382" y="319496"/>
                  </a:lnTo>
                  <a:lnTo>
                    <a:pt x="44468" y="323081"/>
                  </a:lnTo>
                  <a:lnTo>
                    <a:pt x="54035" y="323132"/>
                  </a:lnTo>
                  <a:lnTo>
                    <a:pt x="63922" y="320826"/>
                  </a:lnTo>
                  <a:lnTo>
                    <a:pt x="81147" y="308905"/>
                  </a:lnTo>
                  <a:lnTo>
                    <a:pt x="95431" y="290739"/>
                  </a:lnTo>
                  <a:lnTo>
                    <a:pt x="118026" y="233022"/>
                  </a:lnTo>
                  <a:lnTo>
                    <a:pt x="131508" y="174435"/>
                  </a:lnTo>
                  <a:lnTo>
                    <a:pt x="134907" y="128496"/>
                  </a:lnTo>
                  <a:lnTo>
                    <a:pt x="135915" y="73810"/>
                  </a:lnTo>
                  <a:lnTo>
                    <a:pt x="133135" y="15345"/>
                  </a:lnTo>
                  <a:lnTo>
                    <a:pt x="130694" y="3330"/>
                  </a:lnTo>
                  <a:lnTo>
                    <a:pt x="127896" y="0"/>
                  </a:lnTo>
                  <a:lnTo>
                    <a:pt x="124862" y="2460"/>
                  </a:lnTo>
                  <a:lnTo>
                    <a:pt x="121669" y="8778"/>
                  </a:lnTo>
                  <a:lnTo>
                    <a:pt x="117714" y="67013"/>
                  </a:lnTo>
                  <a:lnTo>
                    <a:pt x="123865" y="129122"/>
                  </a:lnTo>
                  <a:lnTo>
                    <a:pt x="131473" y="180061"/>
                  </a:lnTo>
                  <a:lnTo>
                    <a:pt x="148545" y="232198"/>
                  </a:lnTo>
                  <a:lnTo>
                    <a:pt x="167925" y="284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27873" y="3027115"/>
              <a:ext cx="194760" cy="154221"/>
            </a:xfrm>
            <a:custGeom>
              <a:avLst/>
              <a:gdLst/>
              <a:ahLst/>
              <a:cxnLst/>
              <a:rect l="0" t="0" r="0" b="0"/>
              <a:pathLst>
                <a:path w="194760" h="154221">
                  <a:moveTo>
                    <a:pt x="15774" y="68263"/>
                  </a:moveTo>
                  <a:lnTo>
                    <a:pt x="10185" y="85030"/>
                  </a:lnTo>
                  <a:lnTo>
                    <a:pt x="11110" y="140588"/>
                  </a:lnTo>
                  <a:lnTo>
                    <a:pt x="9155" y="151575"/>
                  </a:lnTo>
                  <a:lnTo>
                    <a:pt x="7852" y="154220"/>
                  </a:lnTo>
                  <a:lnTo>
                    <a:pt x="0" y="113002"/>
                  </a:lnTo>
                  <a:lnTo>
                    <a:pt x="1872" y="73980"/>
                  </a:lnTo>
                  <a:lnTo>
                    <a:pt x="9986" y="52867"/>
                  </a:lnTo>
                  <a:lnTo>
                    <a:pt x="15425" y="43961"/>
                  </a:lnTo>
                  <a:lnTo>
                    <a:pt x="23731" y="39193"/>
                  </a:lnTo>
                  <a:lnTo>
                    <a:pt x="45437" y="37016"/>
                  </a:lnTo>
                  <a:lnTo>
                    <a:pt x="64442" y="43067"/>
                  </a:lnTo>
                  <a:lnTo>
                    <a:pt x="72786" y="47956"/>
                  </a:lnTo>
                  <a:lnTo>
                    <a:pt x="77178" y="47706"/>
                  </a:lnTo>
                  <a:lnTo>
                    <a:pt x="78937" y="44030"/>
                  </a:lnTo>
                  <a:lnTo>
                    <a:pt x="80112" y="30586"/>
                  </a:lnTo>
                  <a:lnTo>
                    <a:pt x="84533" y="12913"/>
                  </a:lnTo>
                  <a:lnTo>
                    <a:pt x="90859" y="6797"/>
                  </a:lnTo>
                  <a:lnTo>
                    <a:pt x="110366" y="0"/>
                  </a:lnTo>
                  <a:lnTo>
                    <a:pt x="131515" y="3219"/>
                  </a:lnTo>
                  <a:lnTo>
                    <a:pt x="151442" y="13618"/>
                  </a:lnTo>
                  <a:lnTo>
                    <a:pt x="168098" y="29938"/>
                  </a:lnTo>
                  <a:lnTo>
                    <a:pt x="185039" y="58857"/>
                  </a:lnTo>
                  <a:lnTo>
                    <a:pt x="194759" y="120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56413" y="3011150"/>
              <a:ext cx="88370" cy="147540"/>
            </a:xfrm>
            <a:custGeom>
              <a:avLst/>
              <a:gdLst/>
              <a:ahLst/>
              <a:cxnLst/>
              <a:rect l="0" t="0" r="0" b="0"/>
              <a:pathLst>
                <a:path w="88370" h="147540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2587" y="115542"/>
                  </a:lnTo>
                  <a:lnTo>
                    <a:pt x="28180" y="141729"/>
                  </a:lnTo>
                  <a:lnTo>
                    <a:pt x="35602" y="145959"/>
                  </a:lnTo>
                  <a:lnTo>
                    <a:pt x="53208" y="147539"/>
                  </a:lnTo>
                  <a:lnTo>
                    <a:pt x="61646" y="143982"/>
                  </a:lnTo>
                  <a:lnTo>
                    <a:pt x="77261" y="130672"/>
                  </a:lnTo>
                  <a:lnTo>
                    <a:pt x="85760" y="109939"/>
                  </a:lnTo>
                  <a:lnTo>
                    <a:pt x="88369" y="85127"/>
                  </a:lnTo>
                  <a:lnTo>
                    <a:pt x="83631" y="34189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43730" y="2916393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3136" y="200087"/>
                  </a:lnTo>
                  <a:lnTo>
                    <a:pt x="6073" y="22696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974621" y="2937450"/>
              <a:ext cx="16510" cy="242157"/>
            </a:xfrm>
            <a:custGeom>
              <a:avLst/>
              <a:gdLst/>
              <a:ahLst/>
              <a:cxnLst/>
              <a:rect l="0" t="0" r="0" b="0"/>
              <a:pathLst>
                <a:path w="16510" h="242157">
                  <a:moveTo>
                    <a:pt x="16509" y="0"/>
                  </a:moveTo>
                  <a:lnTo>
                    <a:pt x="7443" y="58617"/>
                  </a:lnTo>
                  <a:lnTo>
                    <a:pt x="5098" y="111622"/>
                  </a:lnTo>
                  <a:lnTo>
                    <a:pt x="0" y="146157"/>
                  </a:lnTo>
                  <a:lnTo>
                    <a:pt x="4961" y="205467"/>
                  </a:lnTo>
                  <a:lnTo>
                    <a:pt x="598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96373" y="3053264"/>
              <a:ext cx="168457" cy="15620"/>
            </a:xfrm>
            <a:custGeom>
              <a:avLst/>
              <a:gdLst/>
              <a:ahLst/>
              <a:cxnLst/>
              <a:rect l="0" t="0" r="0" b="0"/>
              <a:pathLst>
                <a:path w="168457" h="15620">
                  <a:moveTo>
                    <a:pt x="168456" y="0"/>
                  </a:moveTo>
                  <a:lnTo>
                    <a:pt x="114311" y="0"/>
                  </a:lnTo>
                  <a:lnTo>
                    <a:pt x="64954" y="5589"/>
                  </a:lnTo>
                  <a:lnTo>
                    <a:pt x="17683" y="15619"/>
                  </a:lnTo>
                  <a:lnTo>
                    <a:pt x="11789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06943" y="308484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20" y="48931"/>
                  </a:lnTo>
                  <a:lnTo>
                    <a:pt x="8333" y="8741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106943" y="3000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93690" y="3042716"/>
              <a:ext cx="119232" cy="268257"/>
            </a:xfrm>
            <a:custGeom>
              <a:avLst/>
              <a:gdLst/>
              <a:ahLst/>
              <a:cxnLst/>
              <a:rect l="0" t="0" r="0" b="0"/>
              <a:pathLst>
                <a:path w="119232" h="268257">
                  <a:moveTo>
                    <a:pt x="8010" y="84247"/>
                  </a:moveTo>
                  <a:lnTo>
                    <a:pt x="11129" y="126939"/>
                  </a:lnTo>
                  <a:lnTo>
                    <a:pt x="18732" y="187485"/>
                  </a:lnTo>
                  <a:lnTo>
                    <a:pt x="26678" y="245584"/>
                  </a:lnTo>
                  <a:lnTo>
                    <a:pt x="28005" y="268256"/>
                  </a:lnTo>
                  <a:lnTo>
                    <a:pt x="28359" y="267751"/>
                  </a:lnTo>
                  <a:lnTo>
                    <a:pt x="27803" y="213827"/>
                  </a:lnTo>
                  <a:lnTo>
                    <a:pt x="17595" y="157893"/>
                  </a:lnTo>
                  <a:lnTo>
                    <a:pt x="2036" y="94985"/>
                  </a:lnTo>
                  <a:lnTo>
                    <a:pt x="0" y="56364"/>
                  </a:lnTo>
                  <a:lnTo>
                    <a:pt x="3670" y="33250"/>
                  </a:lnTo>
                  <a:lnTo>
                    <a:pt x="12319" y="14398"/>
                  </a:lnTo>
                  <a:lnTo>
                    <a:pt x="17902" y="6096"/>
                  </a:lnTo>
                  <a:lnTo>
                    <a:pt x="25133" y="1731"/>
                  </a:lnTo>
                  <a:lnTo>
                    <a:pt x="42526" y="0"/>
                  </a:lnTo>
                  <a:lnTo>
                    <a:pt x="77638" y="11192"/>
                  </a:lnTo>
                  <a:lnTo>
                    <a:pt x="97838" y="26042"/>
                  </a:lnTo>
                  <a:lnTo>
                    <a:pt x="106499" y="34915"/>
                  </a:lnTo>
                  <a:lnTo>
                    <a:pt x="116123" y="57253"/>
                  </a:lnTo>
                  <a:lnTo>
                    <a:pt x="119231" y="81608"/>
                  </a:lnTo>
                  <a:lnTo>
                    <a:pt x="116712" y="104132"/>
                  </a:lnTo>
                  <a:lnTo>
                    <a:pt x="112064" y="112711"/>
                  </a:lnTo>
                  <a:lnTo>
                    <a:pt x="97540" y="125364"/>
                  </a:lnTo>
                  <a:lnTo>
                    <a:pt x="76267" y="131767"/>
                  </a:lnTo>
                  <a:lnTo>
                    <a:pt x="18538" y="136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91212" y="2926922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1" y="163835"/>
                  </a:lnTo>
                  <a:lnTo>
                    <a:pt x="6066" y="19750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75440" y="3084849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0"/>
                  </a:moveTo>
                  <a:lnTo>
                    <a:pt x="2196" y="374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85969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574848" y="3050002"/>
              <a:ext cx="100635" cy="136060"/>
            </a:xfrm>
            <a:custGeom>
              <a:avLst/>
              <a:gdLst/>
              <a:ahLst/>
              <a:cxnLst/>
              <a:rect l="0" t="0" r="0" b="0"/>
              <a:pathLst>
                <a:path w="100635" h="136060">
                  <a:moveTo>
                    <a:pt x="90106" y="34847"/>
                  </a:moveTo>
                  <a:lnTo>
                    <a:pt x="84516" y="18080"/>
                  </a:lnTo>
                  <a:lnTo>
                    <a:pt x="72414" y="6728"/>
                  </a:lnTo>
                  <a:lnTo>
                    <a:pt x="64273" y="2063"/>
                  </a:lnTo>
                  <a:lnTo>
                    <a:pt x="45869" y="0"/>
                  </a:lnTo>
                  <a:lnTo>
                    <a:pt x="27161" y="4152"/>
                  </a:lnTo>
                  <a:lnTo>
                    <a:pt x="11047" y="13796"/>
                  </a:lnTo>
                  <a:lnTo>
                    <a:pt x="5815" y="21983"/>
                  </a:lnTo>
                  <a:lnTo>
                    <a:pt x="0" y="43558"/>
                  </a:lnTo>
                  <a:lnTo>
                    <a:pt x="2316" y="76423"/>
                  </a:lnTo>
                  <a:lnTo>
                    <a:pt x="10534" y="94659"/>
                  </a:lnTo>
                  <a:lnTo>
                    <a:pt x="34872" y="125431"/>
                  </a:lnTo>
                  <a:lnTo>
                    <a:pt x="54639" y="133599"/>
                  </a:lnTo>
                  <a:lnTo>
                    <a:pt x="75513" y="136059"/>
                  </a:lnTo>
                  <a:lnTo>
                    <a:pt x="100634" y="12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732269" y="3063772"/>
              <a:ext cx="174841" cy="126363"/>
            </a:xfrm>
            <a:custGeom>
              <a:avLst/>
              <a:gdLst/>
              <a:ahLst/>
              <a:cxnLst/>
              <a:rect l="0" t="0" r="0" b="0"/>
              <a:pathLst>
                <a:path w="174841" h="126363">
                  <a:moveTo>
                    <a:pt x="48498" y="73720"/>
                  </a:moveTo>
                  <a:lnTo>
                    <a:pt x="59676" y="62542"/>
                  </a:lnTo>
                  <a:lnTo>
                    <a:pt x="65164" y="44575"/>
                  </a:lnTo>
                  <a:lnTo>
                    <a:pt x="66628" y="33233"/>
                  </a:lnTo>
                  <a:lnTo>
                    <a:pt x="62015" y="14392"/>
                  </a:lnTo>
                  <a:lnTo>
                    <a:pt x="57509" y="6092"/>
                  </a:lnTo>
                  <a:lnTo>
                    <a:pt x="50996" y="1728"/>
                  </a:lnTo>
                  <a:lnTo>
                    <a:pt x="34400" y="0"/>
                  </a:lnTo>
                  <a:lnTo>
                    <a:pt x="26231" y="3516"/>
                  </a:lnTo>
                  <a:lnTo>
                    <a:pt x="10915" y="16782"/>
                  </a:lnTo>
                  <a:lnTo>
                    <a:pt x="2548" y="37496"/>
                  </a:lnTo>
                  <a:lnTo>
                    <a:pt x="0" y="61130"/>
                  </a:lnTo>
                  <a:lnTo>
                    <a:pt x="2766" y="83332"/>
                  </a:lnTo>
                  <a:lnTo>
                    <a:pt x="7482" y="91826"/>
                  </a:lnTo>
                  <a:lnTo>
                    <a:pt x="22079" y="104384"/>
                  </a:lnTo>
                  <a:lnTo>
                    <a:pt x="30886" y="105861"/>
                  </a:lnTo>
                  <a:lnTo>
                    <a:pt x="50029" y="101263"/>
                  </a:lnTo>
                  <a:lnTo>
                    <a:pt x="63997" y="88301"/>
                  </a:lnTo>
                  <a:lnTo>
                    <a:pt x="69358" y="79931"/>
                  </a:lnTo>
                  <a:lnTo>
                    <a:pt x="79135" y="41065"/>
                  </a:lnTo>
                  <a:lnTo>
                    <a:pt x="81790" y="41421"/>
                  </a:lnTo>
                  <a:lnTo>
                    <a:pt x="133044" y="104910"/>
                  </a:lnTo>
                  <a:lnTo>
                    <a:pt x="146905" y="116828"/>
                  </a:lnTo>
                  <a:lnTo>
                    <a:pt x="174840" y="126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928165" y="290586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8" y="20008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12352" y="3000621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4884" y="16789"/>
                  </a:lnTo>
                  <a:lnTo>
                    <a:pt x="106312" y="20214"/>
                  </a:lnTo>
                  <a:lnTo>
                    <a:pt x="54926" y="264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107150" y="307432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38735" y="3000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225423" y="3084849"/>
              <a:ext cx="74470" cy="104703"/>
            </a:xfrm>
            <a:custGeom>
              <a:avLst/>
              <a:gdLst/>
              <a:ahLst/>
              <a:cxnLst/>
              <a:rect l="0" t="0" r="0" b="0"/>
              <a:pathLst>
                <a:path w="74470" h="104703">
                  <a:moveTo>
                    <a:pt x="39654" y="21057"/>
                  </a:moveTo>
                  <a:lnTo>
                    <a:pt x="34066" y="4290"/>
                  </a:lnTo>
                  <a:lnTo>
                    <a:pt x="30080" y="1690"/>
                  </a:lnTo>
                  <a:lnTo>
                    <a:pt x="25082" y="2297"/>
                  </a:lnTo>
                  <a:lnTo>
                    <a:pt x="19411" y="5041"/>
                  </a:lnTo>
                  <a:lnTo>
                    <a:pt x="9991" y="17448"/>
                  </a:lnTo>
                  <a:lnTo>
                    <a:pt x="5841" y="25670"/>
                  </a:lnTo>
                  <a:lnTo>
                    <a:pt x="0" y="65188"/>
                  </a:lnTo>
                  <a:lnTo>
                    <a:pt x="4873" y="87854"/>
                  </a:lnTo>
                  <a:lnTo>
                    <a:pt x="9448" y="97174"/>
                  </a:lnTo>
                  <a:lnTo>
                    <a:pt x="16007" y="102218"/>
                  </a:lnTo>
                  <a:lnTo>
                    <a:pt x="23889" y="104410"/>
                  </a:lnTo>
                  <a:lnTo>
                    <a:pt x="32654" y="104702"/>
                  </a:lnTo>
                  <a:lnTo>
                    <a:pt x="48631" y="98787"/>
                  </a:lnTo>
                  <a:lnTo>
                    <a:pt x="56167" y="93934"/>
                  </a:lnTo>
                  <a:lnTo>
                    <a:pt x="67661" y="79183"/>
                  </a:lnTo>
                  <a:lnTo>
                    <a:pt x="72363" y="70337"/>
                  </a:lnTo>
                  <a:lnTo>
                    <a:pt x="74469" y="51148"/>
                  </a:lnTo>
                  <a:lnTo>
                    <a:pt x="73393" y="41118"/>
                  </a:lnTo>
                  <a:lnTo>
                    <a:pt x="62837" y="23734"/>
                  </a:lnTo>
                  <a:lnTo>
                    <a:pt x="396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349306" y="3063138"/>
              <a:ext cx="136871" cy="126997"/>
            </a:xfrm>
            <a:custGeom>
              <a:avLst/>
              <a:gdLst/>
              <a:ahLst/>
              <a:cxnLst/>
              <a:rect l="0" t="0" r="0" b="0"/>
              <a:pathLst>
                <a:path w="136871" h="126997">
                  <a:moveTo>
                    <a:pt x="0" y="42768"/>
                  </a:moveTo>
                  <a:lnTo>
                    <a:pt x="15618" y="89624"/>
                  </a:lnTo>
                  <a:lnTo>
                    <a:pt x="12557" y="75759"/>
                  </a:lnTo>
                  <a:lnTo>
                    <a:pt x="11430" y="54701"/>
                  </a:lnTo>
                  <a:lnTo>
                    <a:pt x="17168" y="32864"/>
                  </a:lnTo>
                  <a:lnTo>
                    <a:pt x="21973" y="22128"/>
                  </a:lnTo>
                  <a:lnTo>
                    <a:pt x="36673" y="7079"/>
                  </a:lnTo>
                  <a:lnTo>
                    <a:pt x="45505" y="1428"/>
                  </a:lnTo>
                  <a:lnTo>
                    <a:pt x="53734" y="0"/>
                  </a:lnTo>
                  <a:lnTo>
                    <a:pt x="61559" y="1388"/>
                  </a:lnTo>
                  <a:lnTo>
                    <a:pt x="77662" y="10339"/>
                  </a:lnTo>
                  <a:lnTo>
                    <a:pt x="104119" y="35110"/>
                  </a:lnTo>
                  <a:lnTo>
                    <a:pt x="115685" y="54572"/>
                  </a:lnTo>
                  <a:lnTo>
                    <a:pt x="128058" y="108201"/>
                  </a:lnTo>
                  <a:lnTo>
                    <a:pt x="136870" y="126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2013-10-16T18:08:45Z</dcterms:created>
  <dcterms:modified xsi:type="dcterms:W3CDTF">2013-10-16T18:09:31Z</dcterms:modified>
</cp:coreProperties>
</file>